
<file path=[Content_Types].xml><?xml version="1.0" encoding="utf-8"?>
<Types xmlns="http://schemas.openxmlformats.org/package/2006/content-types">
  <Default Extension="rels" ContentType="application/vnd.openxmlformats-package.relationships+xml"/>
  <Default Extension="jpeg" ContentType="image/jpeg"/>
  <Default Extension="fntdata" ContentType="application/x-fontdata"/>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8.9-->
<p:presentation xmlns:r="http://schemas.openxmlformats.org/officeDocument/2006/relationships" xmlns:a="http://schemas.openxmlformats.org/drawingml/2006/main" xmlns:p="http://schemas.openxmlformats.org/presentationml/2006/main" showSpecialPlsOnTitleSld="0" embedTrueTypeFonts="1" autoCompressPictures="0">
  <p:sldMasterIdLst>
    <p:sldMasterId id="2147483660" r:id="rId1"/>
  </p:sldMasterIdLst>
  <p:notesMasterIdLst>
    <p:notesMasterId r:id="rId2"/>
  </p:notesMasterIdLst>
  <p:handoutMasterIdLst>
    <p:handoutMasterId r:id="rId3"/>
  </p:handoutMasterIdLst>
  <p:sldIdLst>
    <p:sldId id="334" r:id="rId4"/>
    <p:sldId id="355" r:id="rId5"/>
    <p:sldId id="357" r:id="rId6"/>
    <p:sldId id="289" r:id="rId7"/>
    <p:sldId id="347" r:id="rId8"/>
    <p:sldId id="358" r:id="rId9"/>
    <p:sldId id="348" r:id="rId10"/>
    <p:sldId id="359" r:id="rId11"/>
    <p:sldId id="356" r:id="rId12"/>
    <p:sldId id="349" r:id="rId13"/>
    <p:sldId id="350" r:id="rId14"/>
    <p:sldId id="351" r:id="rId15"/>
    <p:sldId id="352" r:id="rId16"/>
    <p:sldId id="353" r:id="rId17"/>
    <p:sldId id="308" r:id="rId18"/>
    <p:sldId id="346" r:id="rId19"/>
    <p:sldId id="319" r:id="rId20"/>
  </p:sldIdLst>
  <p:sldSz cx="12192000" cy="6858000"/>
  <p:notesSz cx="7315200" cy="9601200"/>
  <p:embeddedFontLst>
    <p:embeddedFont>
      <p:font typeface="Calibri" panose="020F0502020204030204" pitchFamily="34" charset="0"/>
      <p:regular r:id="rId22"/>
      <p:bold r:id="rId23"/>
      <p:italic r:id="rId24"/>
      <p:boldItalic r:id="rId25"/>
    </p:embeddedFont>
    <p:embeddedFont>
      <p:font typeface="Roboto" panose="02000000000000000000" pitchFamily="2" charset="0"/>
      <p:regular r:id="rId26"/>
      <p:bold r:id="rId27"/>
      <p:italic r:id="rId28"/>
      <p:boldItalic r:id="rId29"/>
    </p:embeddedFont>
  </p:embeddedFont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1D38"/>
    <a:srgbClr val="FFFFFF"/>
    <a:srgbClr val="192745"/>
    <a:srgbClr val="667492"/>
    <a:srgbClr val="243863"/>
    <a:srgbClr val="FFFF99"/>
    <a:srgbClr val="173B40"/>
    <a:srgbClr val="A7AFC1"/>
    <a:srgbClr val="3A0005"/>
    <a:srgbClr val="345C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10" autoAdjust="0"/>
  </p:normalViewPr>
  <p:slideViewPr>
    <p:cSldViewPr snapToGrid="0" snapToObjects="1">
      <p:cViewPr varScale="1">
        <p:scale>
          <a:sx n="111" d="100"/>
          <a:sy n="111" d="100"/>
        </p:scale>
        <p:origin x="579" y="60"/>
      </p:cViewPr>
      <p:guideLst>
        <p:guide orient="horz" pos="2208"/>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showGuides="1">
      <p:cViewPr varScale="1">
        <p:scale>
          <a:sx n="66" d="100"/>
          <a:sy n="66" d="100"/>
        </p:scale>
        <p:origin x="3480" y="44"/>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tags" Target="tags/tag1.xml" /><Relationship Id="rId22" Type="http://schemas.openxmlformats.org/officeDocument/2006/relationships/font" Target="fonts/font1.fntdata" /><Relationship Id="rId23" Type="http://schemas.openxmlformats.org/officeDocument/2006/relationships/font" Target="fonts/font2.fntdata" /><Relationship Id="rId24" Type="http://schemas.openxmlformats.org/officeDocument/2006/relationships/font" Target="fonts/font3.fntdata" /><Relationship Id="rId25" Type="http://schemas.openxmlformats.org/officeDocument/2006/relationships/font" Target="fonts/font4.fntdata" /><Relationship Id="rId26" Type="http://schemas.openxmlformats.org/officeDocument/2006/relationships/font" Target="fonts/font5.fntdata" /><Relationship Id="rId27" Type="http://schemas.openxmlformats.org/officeDocument/2006/relationships/font" Target="fonts/font6.fntdata" /><Relationship Id="rId28" Type="http://schemas.openxmlformats.org/officeDocument/2006/relationships/font" Target="fonts/font7.fntdata" /><Relationship Id="rId29" Type="http://schemas.openxmlformats.org/officeDocument/2006/relationships/font" Target="fonts/font8.fntdata" /><Relationship Id="rId3" Type="http://schemas.openxmlformats.org/officeDocument/2006/relationships/handoutMaster" Target="handoutMasters/handoutMaster1.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4" name="Footer Placeholder 3">
            <a:extLst>
              <a:ext uri="{FF2B5EF4-FFF2-40B4-BE49-F238E27FC236}">
                <a16:creationId xmlns:a16="http://schemas.microsoft.com/office/drawing/2014/main" id="{43CE6EA4-3763-423C-857F-38EF304559E8}"/>
              </a:ext>
            </a:extLst>
          </p:cNvPr>
          <p:cNvSpPr>
            <a:spLocks noGrp="1"/>
          </p:cNvSpPr>
          <p:nvPr>
            <p:ph type="ftr" sz="quarter" idx="2"/>
          </p:nvPr>
        </p:nvSpPr>
        <p:spPr>
          <a:xfrm>
            <a:off x="494270" y="9119474"/>
            <a:ext cx="3929448" cy="481726"/>
          </a:xfrm>
          <a:prstGeom prst="rect">
            <a:avLst/>
          </a:prstGeom>
        </p:spPr>
        <p:txBody>
          <a:bodyPr vert="horz" lIns="96661" tIns="48331" rIns="96661" bIns="48331" rtlCol="0" anchor="b"/>
          <a:lstStyle>
            <a:lvl1pPr algn="l">
              <a:defRPr sz="1300"/>
            </a:lvl1pPr>
          </a:lstStyle>
          <a:p>
            <a:r>
              <a:rPr lang="en-US" sz="1000">
                <a:latin typeface="Roboto" panose="02000000000000000000" pitchFamily="2" charset="0"/>
                <a:ea typeface="Roboto" panose="02000000000000000000" pitchFamily="2" charset="0"/>
              </a:rPr>
              <a:t>© 2021 Snell &amp; Wilmer L.L.P. All rights reserved.</a:t>
            </a:r>
          </a:p>
          <a:p>
            <a:endParaRPr lang="en-US"/>
          </a:p>
        </p:txBody>
      </p:sp>
    </p:spTree>
    <p:extLst>
      <p:ext uri="{BB962C8B-B14F-4D97-AF65-F5344CB8AC3E}">
        <p14:creationId xmlns:p14="http://schemas.microsoft.com/office/powerpoint/2010/main" val="2692795514"/>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3" name="Footer Placeholder 3">
            <a:extLst>
              <a:ext uri="{FF2B5EF4-FFF2-40B4-BE49-F238E27FC236}">
                <a16:creationId xmlns:a16="http://schemas.microsoft.com/office/drawing/2014/main" id="{96C21B64-2033-4CC5-96D5-3C300201B933}"/>
              </a:ext>
            </a:extLst>
          </p:cNvPr>
          <p:cNvSpPr txBox="1"/>
          <p:nvPr/>
        </p:nvSpPr>
        <p:spPr>
          <a:xfrm>
            <a:off x="494270" y="9119474"/>
            <a:ext cx="3929448" cy="481726"/>
          </a:xfrm>
          <a:prstGeom prst="rect">
            <a:avLst/>
          </a:prstGeom>
        </p:spPr>
        <p:txBody>
          <a:bodyPr vert="horz" lIns="96661" tIns="48331" rIns="96661" bIns="48331" rtlCol="0" anchor="b"/>
          <a:lstStyle>
            <a:defPPr>
              <a:defRPr lang="en-US"/>
            </a:defPPr>
            <a:lvl1pPr marL="0" algn="l" defTabSz="914400" rtl="0" eaLnBrk="1" latinLnBrk="0" hangingPunct="1">
              <a:defRPr sz="13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latin typeface="Roboto" panose="02000000000000000000" pitchFamily="2" charset="0"/>
                <a:ea typeface="Roboto" panose="02000000000000000000" pitchFamily="2" charset="0"/>
              </a:rPr>
              <a:t>© 2021 Snell &amp; Wilmer L.L.P. All rights reserved.</a:t>
            </a:r>
          </a:p>
          <a:p>
            <a:endParaRPr lang="en-US"/>
          </a:p>
        </p:txBody>
      </p:sp>
    </p:spTree>
    <p:extLst>
      <p:ext uri="{BB962C8B-B14F-4D97-AF65-F5344CB8AC3E}">
        <p14:creationId xmlns:p14="http://schemas.microsoft.com/office/powerpoint/2010/main" val="92685231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01_STAGING SLIDE">
    <p:spTree>
      <p:nvGrpSpPr>
        <p:cNvPr id="1" name=""/>
        <p:cNvGrpSpPr/>
        <p:nvPr/>
      </p:nvGrpSpPr>
      <p:grpSpPr>
        <a:xfrm>
          <a:off x="0" y="0"/>
          <a:ext cx="0" cy="0"/>
        </a:xfrm>
      </p:grpSpPr>
      <p:sp>
        <p:nvSpPr>
          <p:cNvPr id="14" name="Picture Placeholder 2">
            <a:extLst>
              <a:ext uri="{FF2B5EF4-FFF2-40B4-BE49-F238E27FC236}">
                <a16:creationId xmlns:a16="http://schemas.microsoft.com/office/drawing/2014/main" id="{1CC710B5-E22E-9044-B604-8A124574FE90}"/>
              </a:ext>
            </a:extLst>
          </p:cNvPr>
          <p:cNvSpPr>
            <a:spLocks noGrp="1"/>
          </p:cNvSpPr>
          <p:nvPr>
            <p:ph type="pic" sz="quarter" idx="10"/>
          </p:nvPr>
        </p:nvSpPr>
        <p:spPr>
          <a:xfrm>
            <a:off x="0" y="1"/>
            <a:ext cx="12192507" cy="6400799"/>
          </a:xfrm>
          <a:prstGeom prst="rect">
            <a:avLst/>
          </a:prstGeo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Tx/>
              <a:buNone/>
              <a:defRPr sz="1800"/>
            </a:lvl1pPr>
          </a:lstStyle>
          <a:p>
            <a:r>
              <a:rPr lang="en-US"/>
              <a:t>Click icon to add picture</a:t>
            </a:r>
            <a:endParaRPr lang="en-US"/>
          </a:p>
        </p:txBody>
      </p:sp>
      <p:sp>
        <p:nvSpPr>
          <p:cNvPr id="12" name="Rectangle 11">
            <a:extLst>
              <a:ext uri="{FF2B5EF4-FFF2-40B4-BE49-F238E27FC236}">
                <a16:creationId xmlns:a16="http://schemas.microsoft.com/office/drawing/2014/main" id="{3E262AC5-7EB2-416D-BBA3-73C851937730}"/>
              </a:ext>
            </a:extLst>
          </p:cNvPr>
          <p:cNvSpPr/>
          <p:nvPr userDrawn="1"/>
        </p:nvSpPr>
        <p:spPr>
          <a:xfrm>
            <a:off x="0" y="6400800"/>
            <a:ext cx="12192000" cy="463648"/>
          </a:xfrm>
          <a:prstGeom prst="rect">
            <a:avLst/>
          </a:prstGeom>
          <a:solidFill>
            <a:srgbClr val="19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47B60B0-A5AC-49A9-9C9E-254F9B48BD82}"/>
              </a:ext>
            </a:extLst>
          </p:cNvPr>
          <p:cNvSpPr/>
          <p:nvPr userDrawn="1"/>
        </p:nvSpPr>
        <p:spPr>
          <a:xfrm>
            <a:off x="484188" y="6555034"/>
            <a:ext cx="644407" cy="89768"/>
          </a:xfrm>
          <a:prstGeom prst="rect">
            <a:avLst/>
          </a:prstGeom>
        </p:spPr>
        <p:txBody>
          <a:bodyPr wrap="none" lIns="0" tIns="0" rIns="0" bIns="0">
            <a:spAutoFit/>
          </a:bodyPr>
          <a:lstStyle/>
          <a:p>
            <a:pPr marL="0" marR="0" lvl="0" indent="0" algn="l" defTabSz="914400" rtl="0" eaLnBrk="1" fontAlgn="auto" latinLnBrk="0" hangingPunct="1">
              <a:lnSpc>
                <a:spcPts val="600"/>
              </a:lnSpc>
              <a:spcBef>
                <a:spcPct val="0"/>
              </a:spcBef>
              <a:spcAft>
                <a:spcPct val="0"/>
              </a:spcAft>
              <a:buClrTx/>
              <a:buSzTx/>
              <a:buFontTx/>
              <a:buNone/>
              <a:defRPr/>
            </a:pPr>
            <a:r>
              <a:rPr lang="en-US" sz="1000" b="0" kern="0" spc="0" baseline="0">
                <a:solidFill>
                  <a:schemeClr val="bg1"/>
                </a:solidFill>
                <a:latin typeface="+mj-lt"/>
              </a:rPr>
              <a:t>swlaw.com</a:t>
            </a:r>
          </a:p>
        </p:txBody>
      </p:sp>
      <p:sp>
        <p:nvSpPr>
          <p:cNvPr id="17" name="Rectangle 16">
            <a:extLst>
              <a:ext uri="{FF2B5EF4-FFF2-40B4-BE49-F238E27FC236}">
                <a16:creationId xmlns:a16="http://schemas.microsoft.com/office/drawing/2014/main" id="{F3F78175-F6E4-414B-8E87-74B30361B987}"/>
              </a:ext>
            </a:extLst>
          </p:cNvPr>
          <p:cNvSpPr/>
          <p:nvPr userDrawn="1"/>
        </p:nvSpPr>
        <p:spPr>
          <a:xfrm>
            <a:off x="484188" y="6639993"/>
            <a:ext cx="1659109" cy="76944"/>
          </a:xfrm>
          <a:prstGeom prst="rect">
            <a:avLst/>
          </a:prstGeom>
        </p:spPr>
        <p:txBody>
          <a:bodyPr wrap="none" lIns="0" tIns="0" rIns="0" bIns="0">
            <a:spAutoFit/>
          </a:bodyPr>
          <a:lstStyle/>
          <a:p>
            <a:pPr marL="0" marR="0" lvl="0" indent="0" algn="l" defTabSz="914400" rtl="0" eaLnBrk="1" fontAlgn="auto" latinLnBrk="0" hangingPunct="1">
              <a:lnSpc>
                <a:spcPts val="600"/>
              </a:lnSpc>
              <a:spcBef>
                <a:spcPct val="0"/>
              </a:spcBef>
              <a:spcAft>
                <a:spcPct val="0"/>
              </a:spcAft>
              <a:buClrTx/>
              <a:buSzTx/>
              <a:buFontTx/>
              <a:buNone/>
              <a:defRPr/>
            </a:pPr>
            <a:r>
              <a:rPr lang="en-US" sz="600" kern="0" spc="0" baseline="0">
                <a:solidFill>
                  <a:schemeClr val="bg1"/>
                </a:solidFill>
              </a:rPr>
              <a:t>© 2022 Snell &amp; Wilmer L.L.P. All rights reserved.</a:t>
            </a:r>
          </a:p>
        </p:txBody>
      </p:sp>
      <p:sp>
        <p:nvSpPr>
          <p:cNvPr id="18" name="Footer Placeholder 9">
            <a:extLst>
              <a:ext uri="{FF2B5EF4-FFF2-40B4-BE49-F238E27FC236}">
                <a16:creationId xmlns:a16="http://schemas.microsoft.com/office/drawing/2014/main" id="{06362141-6E75-477B-8049-2BE5AB71A639}"/>
              </a:ext>
            </a:extLst>
          </p:cNvPr>
          <p:cNvSpPr txBox="1"/>
          <p:nvPr userDrawn="1"/>
        </p:nvSpPr>
        <p:spPr>
          <a:xfrm>
            <a:off x="2607065" y="6418553"/>
            <a:ext cx="8369710" cy="439448"/>
          </a:xfrm>
          <a:prstGeom prst="rect">
            <a:avLst/>
          </a:prstGeom>
        </p:spPr>
        <p:txBody>
          <a:bodyPr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a:solidFill>
                  <a:schemeClr val="bg1"/>
                </a:solidFill>
                <a:latin typeface="+mn-lt"/>
              </a:rPr>
              <a:t>Albuquerque | Boise | Dallas | Denver | Las Vegas | Los Angeles | Los Cabos | Orange County | Phoenix | Portland | Reno | Salt Lake City | San Diego | Seattle | Tucson | Washington, D.C.</a:t>
            </a:r>
          </a:p>
        </p:txBody>
      </p:sp>
      <p:sp>
        <p:nvSpPr>
          <p:cNvPr id="3" name="Text Placeholder 2">
            <a:extLst>
              <a:ext uri="{FF2B5EF4-FFF2-40B4-BE49-F238E27FC236}">
                <a16:creationId xmlns:a16="http://schemas.microsoft.com/office/drawing/2014/main" id="{4F34646C-8521-4EA0-B64C-992D75B8B00A}"/>
              </a:ext>
            </a:extLst>
          </p:cNvPr>
          <p:cNvSpPr>
            <a:spLocks noGrp="1"/>
          </p:cNvSpPr>
          <p:nvPr>
            <p:ph type="body" sz="quarter" idx="11" hasCustomPrompt="1"/>
          </p:nvPr>
        </p:nvSpPr>
        <p:spPr>
          <a:xfrm>
            <a:off x="482600" y="1828800"/>
            <a:ext cx="11226800" cy="1736436"/>
          </a:xfrm>
        </p:spPr>
        <p:txBody>
          <a:bodyPr/>
          <a:lstStyle>
            <a:lvl1pPr marL="0" indent="0" algn="ctr">
              <a:buFontTx/>
              <a:buNone/>
              <a:defRPr sz="4000">
                <a:solidFill>
                  <a:srgbClr val="192745"/>
                </a:solidFill>
                <a:latin typeface="+mj-lt"/>
              </a:defRPr>
            </a:lvl1pPr>
          </a:lstStyle>
          <a:p>
            <a:pPr lvl="0"/>
            <a:r>
              <a:rPr lang="en-US"/>
              <a:t>Click to insert Title</a:t>
            </a:r>
          </a:p>
        </p:txBody>
      </p:sp>
      <p:sp>
        <p:nvSpPr>
          <p:cNvPr id="4" name="Text Placeholder 3">
            <a:extLst>
              <a:ext uri="{FF2B5EF4-FFF2-40B4-BE49-F238E27FC236}">
                <a16:creationId xmlns:a16="http://schemas.microsoft.com/office/drawing/2014/main" id="{FCB736CF-0272-4F02-81AF-47E53793A7C7}"/>
              </a:ext>
            </a:extLst>
          </p:cNvPr>
          <p:cNvSpPr>
            <a:spLocks noGrp="1"/>
          </p:cNvSpPr>
          <p:nvPr>
            <p:ph type="body" sz="quarter" idx="13"/>
          </p:nvPr>
        </p:nvSpPr>
        <p:spPr>
          <a:xfrm>
            <a:off x="484188" y="4391025"/>
            <a:ext cx="11226800" cy="1603375"/>
          </a:xfrm>
        </p:spPr>
        <p:txBody>
          <a:bodyPr/>
          <a:lstStyle>
            <a:lvl1pPr marL="0" indent="0" algn="ctr">
              <a:buFontTx/>
              <a:buNone/>
              <a:defRPr sz="2400">
                <a:solidFill>
                  <a:srgbClr val="741D38"/>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8232948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02_IMAGE_fullslide">
    <p:spTree>
      <p:nvGrpSpPr>
        <p:cNvPr id="1" name=""/>
        <p:cNvGrpSpPr/>
        <p:nvPr/>
      </p:nvGrpSpPr>
      <p:grpSpPr>
        <a:xfrm>
          <a:off x="0" y="0"/>
          <a:ext cx="0" cy="0"/>
        </a:xfrm>
      </p:grpSpPr>
      <p:sp>
        <p:nvSpPr>
          <p:cNvPr id="5" name="Rectangle 4">
            <a:extLst>
              <a:ext uri="{FF2B5EF4-FFF2-40B4-BE49-F238E27FC236}">
                <a16:creationId xmlns:a16="http://schemas.microsoft.com/office/drawing/2014/main" id="{B8511E0D-66A7-4076-BB0D-A95023E62686}"/>
              </a:ext>
            </a:extLst>
          </p:cNvPr>
          <p:cNvSpPr/>
          <p:nvPr userDrawn="1"/>
        </p:nvSpPr>
        <p:spPr>
          <a:xfrm>
            <a:off x="0" y="-1"/>
            <a:ext cx="12192000" cy="6394353"/>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4" name="Picture Placeholder 3">
            <a:extLst>
              <a:ext uri="{FF2B5EF4-FFF2-40B4-BE49-F238E27FC236}">
                <a16:creationId xmlns:a16="http://schemas.microsoft.com/office/drawing/2014/main" id="{16FABB32-4EDE-4A4D-B273-B686B5814B14}"/>
              </a:ext>
            </a:extLst>
          </p:cNvPr>
          <p:cNvSpPr>
            <a:spLocks noGrp="1"/>
          </p:cNvSpPr>
          <p:nvPr>
            <p:ph type="pic" sz="quarter" idx="12" hasCustomPrompt="1"/>
          </p:nvPr>
        </p:nvSpPr>
        <p:spPr>
          <a:xfrm>
            <a:off x="0" y="-1"/>
            <a:ext cx="12192000" cy="6858001"/>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Tx/>
              <a:buNone/>
              <a:defRPr sz="2000">
                <a:latin typeface="+mn-lt"/>
              </a:defRPr>
            </a:lvl1pPr>
          </a:lstStyle>
          <a:p>
            <a:r>
              <a:rPr lang="en-US"/>
              <a:t>Click the icon to add an image</a:t>
            </a:r>
          </a:p>
        </p:txBody>
      </p:sp>
      <p:sp>
        <p:nvSpPr>
          <p:cNvPr id="6" name="Text Placeholder 5">
            <a:extLst>
              <a:ext uri="{FF2B5EF4-FFF2-40B4-BE49-F238E27FC236}">
                <a16:creationId xmlns:a16="http://schemas.microsoft.com/office/drawing/2014/main" id="{9D40990E-480C-4C49-BE62-2439CAF09489}"/>
              </a:ext>
            </a:extLst>
          </p:cNvPr>
          <p:cNvSpPr>
            <a:spLocks noGrp="1"/>
          </p:cNvSpPr>
          <p:nvPr>
            <p:ph type="body" sz="quarter" idx="15"/>
          </p:nvPr>
        </p:nvSpPr>
        <p:spPr>
          <a:xfrm>
            <a:off x="481012" y="381000"/>
            <a:ext cx="11229959" cy="969963"/>
          </a:xfrm>
        </p:spPr>
        <p:txBody>
          <a:bodyPr/>
          <a:lstStyle>
            <a:lvl1pPr marL="0" indent="0">
              <a:buNone/>
              <a:defRPr sz="3600">
                <a:solidFill>
                  <a:srgbClr val="741D38"/>
                </a:solidFill>
                <a:latin typeface="+mn-lt"/>
              </a:defRPr>
            </a:lvl1pPr>
          </a:lstStyle>
          <a:p>
            <a:pPr lvl="0"/>
            <a:r>
              <a:rPr lang="en-US"/>
              <a:t>Click to edit Master text styles</a:t>
            </a:r>
          </a:p>
        </p:txBody>
      </p:sp>
      <p:sp>
        <p:nvSpPr>
          <p:cNvPr id="10" name="Text Placeholder 8">
            <a:extLst>
              <a:ext uri="{FF2B5EF4-FFF2-40B4-BE49-F238E27FC236}">
                <a16:creationId xmlns:a16="http://schemas.microsoft.com/office/drawing/2014/main" id="{6CE7A713-FA3B-4289-A96C-DBC914F100A9}"/>
              </a:ext>
            </a:extLst>
          </p:cNvPr>
          <p:cNvSpPr>
            <a:spLocks noGrp="1"/>
          </p:cNvSpPr>
          <p:nvPr>
            <p:ph type="body" sz="quarter" idx="16" hasCustomPrompt="1"/>
          </p:nvPr>
        </p:nvSpPr>
        <p:spPr>
          <a:xfrm>
            <a:off x="7794609" y="5994399"/>
            <a:ext cx="3916362" cy="653143"/>
          </a:xfrm>
        </p:spPr>
        <p:txBody>
          <a:bodyPr anchor="t"/>
          <a:lstStyle>
            <a:lvl1pPr marL="0" indent="0" algn="r">
              <a:buNone/>
              <a:defRPr sz="1600" b="0">
                <a:solidFill>
                  <a:srgbClr val="741D38"/>
                </a:solidFill>
              </a:defRPr>
            </a:lvl1pPr>
          </a:lstStyle>
          <a:p>
            <a:pPr lvl="0"/>
            <a:r>
              <a:rPr lang="en-US"/>
              <a:t>Insert Caption Here</a:t>
            </a:r>
          </a:p>
        </p:txBody>
      </p:sp>
    </p:spTree>
    <p:extLst>
      <p:ext uri="{BB962C8B-B14F-4D97-AF65-F5344CB8AC3E}">
        <p14:creationId xmlns:p14="http://schemas.microsoft.com/office/powerpoint/2010/main" val="162982796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3_IMAGE_fullslide">
    <p:spTree>
      <p:nvGrpSpPr>
        <p:cNvPr id="1" name=""/>
        <p:cNvGrpSpPr/>
        <p:nvPr/>
      </p:nvGrpSpPr>
      <p:grpSpPr>
        <a:xfrm>
          <a:off x="0" y="0"/>
          <a:ext cx="0" cy="0"/>
        </a:xfrm>
      </p:grpSpPr>
      <p:sp>
        <p:nvSpPr>
          <p:cNvPr id="7" name="Media Placeholder 6">
            <a:extLst>
              <a:ext uri="{FF2B5EF4-FFF2-40B4-BE49-F238E27FC236}">
                <a16:creationId xmlns:a16="http://schemas.microsoft.com/office/drawing/2014/main" id="{4D922C78-D011-403F-A48F-7A3E1AA44C60}"/>
              </a:ext>
            </a:extLst>
          </p:cNvPr>
          <p:cNvSpPr>
            <a:spLocks noGrp="1"/>
          </p:cNvSpPr>
          <p:nvPr>
            <p:ph type="media" sz="quarter" idx="16" hasCustomPrompt="1"/>
          </p:nvPr>
        </p:nvSpPr>
        <p:spPr>
          <a:xfrm>
            <a:off x="0" y="0"/>
            <a:ext cx="12192000" cy="6858000"/>
          </a:xfrm>
        </p:spPr>
        <p:txBody>
          <a:bodyPr/>
          <a:lstStyle>
            <a:lvl1pPr marL="0" indent="0">
              <a:buNone/>
              <a:defRPr sz="2000">
                <a:latin typeface="+mn-lt"/>
              </a:defRPr>
            </a:lvl1pPr>
          </a:lstStyle>
          <a:p>
            <a:r>
              <a:rPr lang="en-US"/>
              <a:t>Click the icon to insert a video</a:t>
            </a:r>
          </a:p>
        </p:txBody>
      </p:sp>
      <p:sp>
        <p:nvSpPr>
          <p:cNvPr id="6" name="Text Placeholder 5">
            <a:extLst>
              <a:ext uri="{FF2B5EF4-FFF2-40B4-BE49-F238E27FC236}">
                <a16:creationId xmlns:a16="http://schemas.microsoft.com/office/drawing/2014/main" id="{9D40990E-480C-4C49-BE62-2439CAF09489}"/>
              </a:ext>
            </a:extLst>
          </p:cNvPr>
          <p:cNvSpPr>
            <a:spLocks noGrp="1"/>
          </p:cNvSpPr>
          <p:nvPr>
            <p:ph type="body" sz="quarter" idx="15"/>
          </p:nvPr>
        </p:nvSpPr>
        <p:spPr>
          <a:xfrm>
            <a:off x="481012" y="381000"/>
            <a:ext cx="11229959" cy="969963"/>
          </a:xfrm>
        </p:spPr>
        <p:txBody>
          <a:bodyPr/>
          <a:lstStyle>
            <a:lvl1pPr marL="0" indent="0">
              <a:buNone/>
              <a:defRPr sz="3600">
                <a:solidFill>
                  <a:srgbClr val="741D38"/>
                </a:solidFill>
                <a:latin typeface="+mn-lt"/>
              </a:defRPr>
            </a:lvl1pPr>
          </a:lstStyle>
          <a:p>
            <a:pPr lvl="0"/>
            <a:r>
              <a:rPr lang="en-US"/>
              <a:t>Click to edit Master text styles</a:t>
            </a:r>
          </a:p>
        </p:txBody>
      </p:sp>
      <p:sp>
        <p:nvSpPr>
          <p:cNvPr id="9" name="Text Placeholder 8">
            <a:extLst>
              <a:ext uri="{FF2B5EF4-FFF2-40B4-BE49-F238E27FC236}">
                <a16:creationId xmlns:a16="http://schemas.microsoft.com/office/drawing/2014/main" id="{A8B86C82-A0EE-4546-ACD0-435F868AA1BB}"/>
              </a:ext>
            </a:extLst>
          </p:cNvPr>
          <p:cNvSpPr>
            <a:spLocks noGrp="1"/>
          </p:cNvSpPr>
          <p:nvPr>
            <p:ph type="body" sz="quarter" idx="17" hasCustomPrompt="1"/>
          </p:nvPr>
        </p:nvSpPr>
        <p:spPr>
          <a:xfrm>
            <a:off x="7794609" y="5994399"/>
            <a:ext cx="3916362" cy="653143"/>
          </a:xfrm>
        </p:spPr>
        <p:txBody>
          <a:bodyPr anchor="t"/>
          <a:lstStyle>
            <a:lvl1pPr marL="0" indent="0" algn="r">
              <a:buNone/>
              <a:defRPr sz="1600" b="0">
                <a:solidFill>
                  <a:srgbClr val="741D38"/>
                </a:solidFill>
              </a:defRPr>
            </a:lvl1pPr>
          </a:lstStyle>
          <a:p>
            <a:pPr lvl="0"/>
            <a:r>
              <a:rPr lang="en-US"/>
              <a:t>Insert Caption Here</a:t>
            </a:r>
          </a:p>
        </p:txBody>
      </p:sp>
    </p:spTree>
    <p:extLst>
      <p:ext uri="{BB962C8B-B14F-4D97-AF65-F5344CB8AC3E}">
        <p14:creationId xmlns:p14="http://schemas.microsoft.com/office/powerpoint/2010/main" val="3514892867"/>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ustom Layout 4">
    <p:spTree>
      <p:nvGrpSpPr>
        <p:cNvPr id="1" name=""/>
        <p:cNvGrpSpPr/>
        <p:nvPr/>
      </p:nvGrpSpPr>
      <p:grpSpPr>
        <a:xfrm>
          <a:off x="0" y="0"/>
          <a:ext cx="0" cy="0"/>
        </a:xfrm>
      </p:grpSpPr>
      <p:sp>
        <p:nvSpPr>
          <p:cNvPr id="81" name="Title 1">
            <a:extLst>
              <a:ext uri="{FF2B5EF4-FFF2-40B4-BE49-F238E27FC236}">
                <a16:creationId xmlns:a16="http://schemas.microsoft.com/office/drawing/2014/main" id="{68750585-D37B-3B4A-8E09-ABAADE99DED0}"/>
              </a:ext>
            </a:extLst>
          </p:cNvPr>
          <p:cNvSpPr>
            <a:spLocks noGrp="1"/>
          </p:cNvSpPr>
          <p:nvPr>
            <p:ph type="title"/>
          </p:nvPr>
        </p:nvSpPr>
        <p:spPr>
          <a:xfrm>
            <a:off x="481013" y="389966"/>
            <a:ext cx="11229975" cy="1069014"/>
          </a:xfrm>
          <a:prstGeom prst="rect">
            <a:avLst/>
          </a:prstGeom>
        </p:spPr>
        <p:txBody>
          <a:bodyPr>
            <a:normAutofit/>
          </a:bodyPr>
          <a:lstStyle>
            <a:lvl1pPr>
              <a:defRPr sz="3600">
                <a:latin typeface="+mn-lt"/>
              </a:defRPr>
            </a:lvl1pPr>
          </a:lstStyle>
          <a:p>
            <a:r>
              <a:rPr lang="en-US"/>
              <a:t>Click to edit Master title style</a:t>
            </a:r>
            <a:endParaRPr lang="en-US"/>
          </a:p>
        </p:txBody>
      </p:sp>
      <p:sp>
        <p:nvSpPr>
          <p:cNvPr id="84" name="Picture Placeholder 9">
            <a:extLst>
              <a:ext uri="{FF2B5EF4-FFF2-40B4-BE49-F238E27FC236}">
                <a16:creationId xmlns:a16="http://schemas.microsoft.com/office/drawing/2014/main" id="{D14C5CFC-C885-4A40-8E15-B2C19CDED70B}"/>
              </a:ext>
            </a:extLst>
          </p:cNvPr>
          <p:cNvSpPr>
            <a:spLocks noGrp="1"/>
          </p:cNvSpPr>
          <p:nvPr>
            <p:ph type="pic" sz="quarter" idx="17" hasCustomPrompt="1"/>
          </p:nvPr>
        </p:nvSpPr>
        <p:spPr>
          <a:xfrm>
            <a:off x="499490" y="1828800"/>
            <a:ext cx="1646810" cy="1646810"/>
          </a:xfrm>
          <a:prstGeom prst="rect">
            <a:avLst/>
          </a:prstGeom>
          <a:solidFill>
            <a:schemeClr val="bg1">
              <a:lumMod val="95000"/>
            </a:schemeClr>
          </a:solidFill>
        </p:spPr>
        <p:txBody>
          <a:bodyPr rtlCol="0">
            <a:noAutofit/>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400">
                <a:latin typeface="+mn-lt"/>
                <a:ea typeface="Roboto" panose="02000000000000000000" pitchFamily="2" charset="0"/>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noProof="0"/>
              <a:t>Click icon to add a headshot</a:t>
            </a:r>
            <a:endParaRPr lang="id-ID" noProof="0"/>
          </a:p>
          <a:p>
            <a:pPr lvl="0"/>
            <a:endParaRPr lang="en-US" noProof="0"/>
          </a:p>
        </p:txBody>
      </p:sp>
      <p:sp>
        <p:nvSpPr>
          <p:cNvPr id="88" name="Content Placeholder 13">
            <a:extLst>
              <a:ext uri="{FF2B5EF4-FFF2-40B4-BE49-F238E27FC236}">
                <a16:creationId xmlns:a16="http://schemas.microsoft.com/office/drawing/2014/main" id="{78A1682E-A21A-3E4A-B01E-B19B48EA2D52}"/>
              </a:ext>
            </a:extLst>
          </p:cNvPr>
          <p:cNvSpPr>
            <a:spLocks noGrp="1"/>
          </p:cNvSpPr>
          <p:nvPr>
            <p:ph sz="quarter" idx="21"/>
          </p:nvPr>
        </p:nvSpPr>
        <p:spPr>
          <a:xfrm>
            <a:off x="500569" y="3590476"/>
            <a:ext cx="2533775" cy="269370"/>
          </a:xfrm>
          <a:prstGeom prst="rect">
            <a:avLst/>
          </a:prstGeom>
        </p:spPr>
        <p:txBody>
          <a:bodyPr>
            <a:noAutofit/>
          </a:bodyPr>
          <a:lstStyle>
            <a:lvl1pPr marL="0" indent="0">
              <a:lnSpc>
                <a:spcPct val="80000"/>
              </a:lnSpc>
              <a:buNone/>
              <a:defRPr sz="1600">
                <a:latin typeface="+mn-lt"/>
                <a:ea typeface="Roboto" panose="02000000000000000000" pitchFamily="2" charset="0"/>
                <a:cs typeface="Open Sans" panose="020b0606030504020204" pitchFamily="34" charset="0"/>
              </a:defRPr>
            </a:lvl1pPr>
            <a:lvl2pPr marL="0" indent="0">
              <a:lnSpc>
                <a:spcPct val="90000"/>
              </a:lnSpc>
              <a:spcBef>
                <a:spcPct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a:t>Click to edit Master text styles</a:t>
            </a:r>
          </a:p>
        </p:txBody>
      </p:sp>
      <p:sp>
        <p:nvSpPr>
          <p:cNvPr id="89" name="Text Placeholder 21">
            <a:extLst>
              <a:ext uri="{FF2B5EF4-FFF2-40B4-BE49-F238E27FC236}">
                <a16:creationId xmlns:a16="http://schemas.microsoft.com/office/drawing/2014/main" id="{A93D86F4-25D8-2D41-A788-FB40F8F9931C}"/>
              </a:ext>
            </a:extLst>
          </p:cNvPr>
          <p:cNvSpPr>
            <a:spLocks noGrp="1"/>
          </p:cNvSpPr>
          <p:nvPr>
            <p:ph type="body" sz="quarter" idx="22"/>
          </p:nvPr>
        </p:nvSpPr>
        <p:spPr>
          <a:xfrm>
            <a:off x="499941" y="3791401"/>
            <a:ext cx="2533957" cy="212725"/>
          </a:xfrm>
          <a:prstGeom prst="rect">
            <a:avLst/>
          </a:prstGeom>
        </p:spPr>
        <p:txBody>
          <a:bodyPr>
            <a:noAutofit/>
          </a:bodyPr>
          <a:lstStyle>
            <a:lvl1pPr marL="0" indent="0">
              <a:buNone/>
              <a:defRPr sz="1200" i="1">
                <a:latin typeface="+mn-lt"/>
                <a:ea typeface="Roboto" panose="02000000000000000000" pitchFamily="2" charset="0"/>
              </a:defRPr>
            </a:lvl1pPr>
          </a:lstStyle>
          <a:p>
            <a:pPr lvl="0"/>
            <a:r>
              <a:rPr lang="en-US"/>
              <a:t>Click to edit Master text styles</a:t>
            </a:r>
          </a:p>
        </p:txBody>
      </p:sp>
      <p:sp>
        <p:nvSpPr>
          <p:cNvPr id="90" name="Content Placeholder 13">
            <a:extLst>
              <a:ext uri="{FF2B5EF4-FFF2-40B4-BE49-F238E27FC236}">
                <a16:creationId xmlns:a16="http://schemas.microsoft.com/office/drawing/2014/main" id="{AA17DFFF-7259-E043-8DAA-CC35C6F36F2D}"/>
              </a:ext>
            </a:extLst>
          </p:cNvPr>
          <p:cNvSpPr>
            <a:spLocks noGrp="1"/>
          </p:cNvSpPr>
          <p:nvPr>
            <p:ph sz="quarter" idx="40"/>
          </p:nvPr>
        </p:nvSpPr>
        <p:spPr>
          <a:xfrm>
            <a:off x="499489" y="4134416"/>
            <a:ext cx="2560321" cy="1856926"/>
          </a:xfrm>
          <a:prstGeom prst="rect">
            <a:avLst/>
          </a:prstGeom>
        </p:spPr>
        <p:txBody>
          <a:bodyPr>
            <a:noAutofit/>
          </a:bodyPr>
          <a:lstStyle>
            <a:lvl1pPr marL="0" indent="0">
              <a:lnSpc>
                <a:spcPct val="100000"/>
              </a:lnSpc>
              <a:buNone/>
              <a:defRPr sz="1200">
                <a:latin typeface="+mn-lt"/>
                <a:ea typeface="Roboto" panose="02000000000000000000" pitchFamily="2" charset="0"/>
                <a:cs typeface="Open Sans" panose="020b0606030504020204" pitchFamily="34" charset="0"/>
              </a:defRPr>
            </a:lvl1pPr>
            <a:lvl2pPr marL="0" indent="0">
              <a:lnSpc>
                <a:spcPct val="90000"/>
              </a:lnSpc>
              <a:spcBef>
                <a:spcPct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a:t>Click to edit Master text styles</a:t>
            </a:r>
          </a:p>
        </p:txBody>
      </p:sp>
      <p:sp>
        <p:nvSpPr>
          <p:cNvPr id="91" name="Content Placeholder 13">
            <a:extLst>
              <a:ext uri="{FF2B5EF4-FFF2-40B4-BE49-F238E27FC236}">
                <a16:creationId xmlns:a16="http://schemas.microsoft.com/office/drawing/2014/main" id="{9FB00B71-47BA-1E4F-A16C-E1D38C459183}"/>
              </a:ext>
            </a:extLst>
          </p:cNvPr>
          <p:cNvSpPr>
            <a:spLocks noGrp="1"/>
          </p:cNvSpPr>
          <p:nvPr>
            <p:ph sz="quarter" idx="41"/>
          </p:nvPr>
        </p:nvSpPr>
        <p:spPr>
          <a:xfrm>
            <a:off x="3387936" y="3590476"/>
            <a:ext cx="2533775" cy="269370"/>
          </a:xfrm>
          <a:prstGeom prst="rect">
            <a:avLst/>
          </a:prstGeom>
        </p:spPr>
        <p:txBody>
          <a:bodyPr>
            <a:noAutofit/>
          </a:bodyPr>
          <a:lstStyle>
            <a:lvl1pPr marL="0" indent="0">
              <a:lnSpc>
                <a:spcPct val="80000"/>
              </a:lnSpc>
              <a:buNone/>
              <a:defRPr sz="1600">
                <a:latin typeface="+mn-lt"/>
                <a:ea typeface="Roboto" panose="02000000000000000000" pitchFamily="2" charset="0"/>
                <a:cs typeface="Open Sans" panose="020b0606030504020204" pitchFamily="34" charset="0"/>
              </a:defRPr>
            </a:lvl1pPr>
            <a:lvl2pPr marL="0" indent="0">
              <a:lnSpc>
                <a:spcPct val="90000"/>
              </a:lnSpc>
              <a:spcBef>
                <a:spcPct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a:t>Click to edit Master text styles</a:t>
            </a:r>
          </a:p>
        </p:txBody>
      </p:sp>
      <p:sp>
        <p:nvSpPr>
          <p:cNvPr id="92" name="Text Placeholder 21">
            <a:extLst>
              <a:ext uri="{FF2B5EF4-FFF2-40B4-BE49-F238E27FC236}">
                <a16:creationId xmlns:a16="http://schemas.microsoft.com/office/drawing/2014/main" id="{A13D44D7-578E-5D48-96B9-9DD630B2E1C7}"/>
              </a:ext>
            </a:extLst>
          </p:cNvPr>
          <p:cNvSpPr>
            <a:spLocks noGrp="1"/>
          </p:cNvSpPr>
          <p:nvPr>
            <p:ph type="body" sz="quarter" idx="42"/>
          </p:nvPr>
        </p:nvSpPr>
        <p:spPr>
          <a:xfrm>
            <a:off x="3387308" y="3791401"/>
            <a:ext cx="2533957" cy="212725"/>
          </a:xfrm>
          <a:prstGeom prst="rect">
            <a:avLst/>
          </a:prstGeom>
        </p:spPr>
        <p:txBody>
          <a:bodyPr>
            <a:noAutofit/>
          </a:bodyPr>
          <a:lstStyle>
            <a:lvl1pPr marL="0" indent="0">
              <a:buNone/>
              <a:defRPr sz="1200" i="1">
                <a:latin typeface="+mn-lt"/>
                <a:ea typeface="Roboto" panose="02000000000000000000" pitchFamily="2" charset="0"/>
              </a:defRPr>
            </a:lvl1pPr>
          </a:lstStyle>
          <a:p>
            <a:pPr lvl="0"/>
            <a:r>
              <a:rPr lang="en-US"/>
              <a:t>Click to edit Master text styles</a:t>
            </a:r>
          </a:p>
        </p:txBody>
      </p:sp>
      <p:sp>
        <p:nvSpPr>
          <p:cNvPr id="93" name="Content Placeholder 13">
            <a:extLst>
              <a:ext uri="{FF2B5EF4-FFF2-40B4-BE49-F238E27FC236}">
                <a16:creationId xmlns:a16="http://schemas.microsoft.com/office/drawing/2014/main" id="{BE0EDDF7-A620-3F4F-988F-38DBF525CA43}"/>
              </a:ext>
            </a:extLst>
          </p:cNvPr>
          <p:cNvSpPr>
            <a:spLocks noGrp="1"/>
          </p:cNvSpPr>
          <p:nvPr>
            <p:ph sz="quarter" idx="43"/>
          </p:nvPr>
        </p:nvSpPr>
        <p:spPr>
          <a:xfrm>
            <a:off x="3386856" y="4134416"/>
            <a:ext cx="2560321" cy="1856926"/>
          </a:xfrm>
          <a:prstGeom prst="rect">
            <a:avLst/>
          </a:prstGeom>
        </p:spPr>
        <p:txBody>
          <a:bodyPr>
            <a:noAutofit/>
          </a:bodyPr>
          <a:lstStyle>
            <a:lvl1pPr marL="0" indent="0">
              <a:lnSpc>
                <a:spcPct val="100000"/>
              </a:lnSpc>
              <a:buNone/>
              <a:defRPr sz="1200">
                <a:latin typeface="+mn-lt"/>
                <a:ea typeface="Roboto" panose="02000000000000000000" pitchFamily="2" charset="0"/>
                <a:cs typeface="Open Sans" panose="020b0606030504020204" pitchFamily="34" charset="0"/>
              </a:defRPr>
            </a:lvl1pPr>
            <a:lvl2pPr marL="0" indent="0">
              <a:lnSpc>
                <a:spcPct val="90000"/>
              </a:lnSpc>
              <a:spcBef>
                <a:spcPct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a:t>Click to edit Master text styles</a:t>
            </a:r>
          </a:p>
        </p:txBody>
      </p:sp>
      <p:sp>
        <p:nvSpPr>
          <p:cNvPr id="94" name="Content Placeholder 13">
            <a:extLst>
              <a:ext uri="{FF2B5EF4-FFF2-40B4-BE49-F238E27FC236}">
                <a16:creationId xmlns:a16="http://schemas.microsoft.com/office/drawing/2014/main" id="{95275EF0-2DE6-3A41-9974-F085216F5EB6}"/>
              </a:ext>
            </a:extLst>
          </p:cNvPr>
          <p:cNvSpPr>
            <a:spLocks noGrp="1"/>
          </p:cNvSpPr>
          <p:nvPr>
            <p:ph sz="quarter" idx="44"/>
          </p:nvPr>
        </p:nvSpPr>
        <p:spPr>
          <a:xfrm>
            <a:off x="6249385" y="3590476"/>
            <a:ext cx="2533775" cy="269370"/>
          </a:xfrm>
          <a:prstGeom prst="rect">
            <a:avLst/>
          </a:prstGeom>
        </p:spPr>
        <p:txBody>
          <a:bodyPr>
            <a:noAutofit/>
          </a:bodyPr>
          <a:lstStyle>
            <a:lvl1pPr marL="0" indent="0">
              <a:lnSpc>
                <a:spcPct val="80000"/>
              </a:lnSpc>
              <a:buNone/>
              <a:defRPr sz="1600">
                <a:latin typeface="+mn-lt"/>
                <a:ea typeface="Roboto" panose="02000000000000000000" pitchFamily="2" charset="0"/>
                <a:cs typeface="Open Sans" panose="020b0606030504020204" pitchFamily="34" charset="0"/>
              </a:defRPr>
            </a:lvl1pPr>
            <a:lvl2pPr marL="0" indent="0">
              <a:lnSpc>
                <a:spcPct val="90000"/>
              </a:lnSpc>
              <a:spcBef>
                <a:spcPct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a:t>Click to edit Master text styles</a:t>
            </a:r>
          </a:p>
        </p:txBody>
      </p:sp>
      <p:sp>
        <p:nvSpPr>
          <p:cNvPr id="95" name="Text Placeholder 21">
            <a:extLst>
              <a:ext uri="{FF2B5EF4-FFF2-40B4-BE49-F238E27FC236}">
                <a16:creationId xmlns:a16="http://schemas.microsoft.com/office/drawing/2014/main" id="{16C371A0-1F99-D441-BBC4-66D3E07B1522}"/>
              </a:ext>
            </a:extLst>
          </p:cNvPr>
          <p:cNvSpPr>
            <a:spLocks noGrp="1"/>
          </p:cNvSpPr>
          <p:nvPr>
            <p:ph type="body" sz="quarter" idx="45"/>
          </p:nvPr>
        </p:nvSpPr>
        <p:spPr>
          <a:xfrm>
            <a:off x="6248757" y="3791401"/>
            <a:ext cx="2533957" cy="212725"/>
          </a:xfrm>
          <a:prstGeom prst="rect">
            <a:avLst/>
          </a:prstGeom>
        </p:spPr>
        <p:txBody>
          <a:bodyPr>
            <a:noAutofit/>
          </a:bodyPr>
          <a:lstStyle>
            <a:lvl1pPr marL="0" indent="0">
              <a:buNone/>
              <a:defRPr sz="1200" i="1">
                <a:latin typeface="+mn-lt"/>
                <a:ea typeface="Roboto" panose="02000000000000000000" pitchFamily="2" charset="0"/>
              </a:defRPr>
            </a:lvl1pPr>
          </a:lstStyle>
          <a:p>
            <a:pPr lvl="0"/>
            <a:r>
              <a:rPr lang="en-US"/>
              <a:t>Click to edit Master text styles</a:t>
            </a:r>
          </a:p>
        </p:txBody>
      </p:sp>
      <p:sp>
        <p:nvSpPr>
          <p:cNvPr id="96" name="Content Placeholder 13">
            <a:extLst>
              <a:ext uri="{FF2B5EF4-FFF2-40B4-BE49-F238E27FC236}">
                <a16:creationId xmlns:a16="http://schemas.microsoft.com/office/drawing/2014/main" id="{6DEE9B51-1BD8-2B4C-A85A-FD6832409E16}"/>
              </a:ext>
            </a:extLst>
          </p:cNvPr>
          <p:cNvSpPr>
            <a:spLocks noGrp="1"/>
          </p:cNvSpPr>
          <p:nvPr>
            <p:ph sz="quarter" idx="46"/>
          </p:nvPr>
        </p:nvSpPr>
        <p:spPr>
          <a:xfrm>
            <a:off x="6248305" y="4134416"/>
            <a:ext cx="2560321" cy="1856926"/>
          </a:xfrm>
          <a:prstGeom prst="rect">
            <a:avLst/>
          </a:prstGeom>
        </p:spPr>
        <p:txBody>
          <a:bodyPr>
            <a:noAutofit/>
          </a:bodyPr>
          <a:lstStyle>
            <a:lvl1pPr marL="0" indent="0">
              <a:lnSpc>
                <a:spcPct val="100000"/>
              </a:lnSpc>
              <a:buNone/>
              <a:defRPr sz="1200">
                <a:latin typeface="+mn-lt"/>
                <a:ea typeface="Roboto" panose="02000000000000000000" pitchFamily="2" charset="0"/>
                <a:cs typeface="Open Sans" panose="020b0606030504020204" pitchFamily="34" charset="0"/>
              </a:defRPr>
            </a:lvl1pPr>
            <a:lvl2pPr marL="0" indent="0">
              <a:lnSpc>
                <a:spcPct val="90000"/>
              </a:lnSpc>
              <a:spcBef>
                <a:spcPct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a:t>Click to edit Master text styles</a:t>
            </a:r>
          </a:p>
        </p:txBody>
      </p:sp>
      <p:sp>
        <p:nvSpPr>
          <p:cNvPr id="97" name="Content Placeholder 13">
            <a:extLst>
              <a:ext uri="{FF2B5EF4-FFF2-40B4-BE49-F238E27FC236}">
                <a16:creationId xmlns:a16="http://schemas.microsoft.com/office/drawing/2014/main" id="{CF3797ED-CD43-3845-ADFD-044342010085}"/>
              </a:ext>
            </a:extLst>
          </p:cNvPr>
          <p:cNvSpPr>
            <a:spLocks noGrp="1"/>
          </p:cNvSpPr>
          <p:nvPr>
            <p:ph sz="quarter" idx="47"/>
          </p:nvPr>
        </p:nvSpPr>
        <p:spPr>
          <a:xfrm>
            <a:off x="9150669" y="3590476"/>
            <a:ext cx="2560321" cy="269370"/>
          </a:xfrm>
          <a:prstGeom prst="rect">
            <a:avLst/>
          </a:prstGeom>
        </p:spPr>
        <p:txBody>
          <a:bodyPr>
            <a:noAutofit/>
          </a:bodyPr>
          <a:lstStyle>
            <a:lvl1pPr marL="0" indent="0">
              <a:lnSpc>
                <a:spcPct val="80000"/>
              </a:lnSpc>
              <a:buNone/>
              <a:defRPr sz="1600">
                <a:latin typeface="+mn-lt"/>
                <a:ea typeface="Roboto" panose="02000000000000000000" pitchFamily="2" charset="0"/>
                <a:cs typeface="Open Sans" panose="020b0606030504020204" pitchFamily="34" charset="0"/>
              </a:defRPr>
            </a:lvl1pPr>
            <a:lvl2pPr marL="0" indent="0">
              <a:lnSpc>
                <a:spcPct val="90000"/>
              </a:lnSpc>
              <a:spcBef>
                <a:spcPct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a:t>Click to edit Master text styles</a:t>
            </a:r>
          </a:p>
        </p:txBody>
      </p:sp>
      <p:sp>
        <p:nvSpPr>
          <p:cNvPr id="98" name="Text Placeholder 21">
            <a:extLst>
              <a:ext uri="{FF2B5EF4-FFF2-40B4-BE49-F238E27FC236}">
                <a16:creationId xmlns:a16="http://schemas.microsoft.com/office/drawing/2014/main" id="{58862183-75D2-2A4F-8398-A31BFC7F4F5B}"/>
              </a:ext>
            </a:extLst>
          </p:cNvPr>
          <p:cNvSpPr>
            <a:spLocks noGrp="1"/>
          </p:cNvSpPr>
          <p:nvPr>
            <p:ph type="body" sz="quarter" idx="48"/>
          </p:nvPr>
        </p:nvSpPr>
        <p:spPr>
          <a:xfrm>
            <a:off x="9150669" y="3791401"/>
            <a:ext cx="2560505" cy="212725"/>
          </a:xfrm>
          <a:prstGeom prst="rect">
            <a:avLst/>
          </a:prstGeom>
        </p:spPr>
        <p:txBody>
          <a:bodyPr>
            <a:noAutofit/>
          </a:bodyPr>
          <a:lstStyle>
            <a:lvl1pPr marL="0" indent="0">
              <a:buNone/>
              <a:defRPr sz="1200" i="1">
                <a:latin typeface="+mn-lt"/>
                <a:ea typeface="Roboto" panose="02000000000000000000" pitchFamily="2" charset="0"/>
              </a:defRPr>
            </a:lvl1pPr>
          </a:lstStyle>
          <a:p>
            <a:pPr lvl="0"/>
            <a:r>
              <a:rPr lang="en-US"/>
              <a:t>Click to edit Master text styles</a:t>
            </a:r>
          </a:p>
        </p:txBody>
      </p:sp>
      <p:sp>
        <p:nvSpPr>
          <p:cNvPr id="99" name="Content Placeholder 13">
            <a:extLst>
              <a:ext uri="{FF2B5EF4-FFF2-40B4-BE49-F238E27FC236}">
                <a16:creationId xmlns:a16="http://schemas.microsoft.com/office/drawing/2014/main" id="{3AF97D40-107A-3348-95AD-D0D92E01A087}"/>
              </a:ext>
            </a:extLst>
          </p:cNvPr>
          <p:cNvSpPr>
            <a:spLocks noGrp="1"/>
          </p:cNvSpPr>
          <p:nvPr>
            <p:ph sz="quarter" idx="49"/>
          </p:nvPr>
        </p:nvSpPr>
        <p:spPr>
          <a:xfrm>
            <a:off x="9150669" y="4134416"/>
            <a:ext cx="2560321" cy="1856926"/>
          </a:xfrm>
          <a:prstGeom prst="rect">
            <a:avLst/>
          </a:prstGeom>
        </p:spPr>
        <p:txBody>
          <a:bodyPr>
            <a:noAutofit/>
          </a:bodyPr>
          <a:lstStyle>
            <a:lvl1pPr marL="0" indent="0">
              <a:lnSpc>
                <a:spcPct val="100000"/>
              </a:lnSpc>
              <a:buNone/>
              <a:defRPr sz="1200">
                <a:latin typeface="+mn-lt"/>
                <a:ea typeface="Roboto" panose="02000000000000000000" pitchFamily="2" charset="0"/>
                <a:cs typeface="Open Sans" panose="020b0606030504020204" pitchFamily="34" charset="0"/>
              </a:defRPr>
            </a:lvl1pPr>
            <a:lvl2pPr marL="0" indent="0">
              <a:lnSpc>
                <a:spcPct val="90000"/>
              </a:lnSpc>
              <a:spcBef>
                <a:spcPct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a:t>Click to edit Master text styles</a:t>
            </a:r>
          </a:p>
        </p:txBody>
      </p:sp>
      <p:sp>
        <p:nvSpPr>
          <p:cNvPr id="21" name="Picture Placeholder 9">
            <a:extLst>
              <a:ext uri="{FF2B5EF4-FFF2-40B4-BE49-F238E27FC236}">
                <a16:creationId xmlns:a16="http://schemas.microsoft.com/office/drawing/2014/main" id="{6AFBB335-68FD-4D75-933B-ACEBC26A5BED}"/>
              </a:ext>
            </a:extLst>
          </p:cNvPr>
          <p:cNvSpPr>
            <a:spLocks noGrp="1"/>
          </p:cNvSpPr>
          <p:nvPr>
            <p:ph type="pic" sz="quarter" idx="51" hasCustomPrompt="1"/>
          </p:nvPr>
        </p:nvSpPr>
        <p:spPr>
          <a:xfrm>
            <a:off x="3387936" y="1828800"/>
            <a:ext cx="1646810" cy="1646810"/>
          </a:xfrm>
          <a:prstGeom prst="rect">
            <a:avLst/>
          </a:prstGeom>
          <a:solidFill>
            <a:schemeClr val="bg1">
              <a:lumMod val="95000"/>
            </a:schemeClr>
          </a:solidFill>
        </p:spPr>
        <p:txBody>
          <a:bodyPr rtlCol="0">
            <a:noAutofit/>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400">
                <a:latin typeface="+mn-lt"/>
                <a:ea typeface="Roboto" panose="02000000000000000000" pitchFamily="2" charset="0"/>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noProof="0"/>
              <a:t>Click icon to add a headshot</a:t>
            </a:r>
            <a:endParaRPr lang="id-ID" noProof="0"/>
          </a:p>
          <a:p>
            <a:pPr lvl="0"/>
            <a:endParaRPr lang="en-US" noProof="0"/>
          </a:p>
        </p:txBody>
      </p:sp>
      <p:sp>
        <p:nvSpPr>
          <p:cNvPr id="22" name="Picture Placeholder 9">
            <a:extLst>
              <a:ext uri="{FF2B5EF4-FFF2-40B4-BE49-F238E27FC236}">
                <a16:creationId xmlns:a16="http://schemas.microsoft.com/office/drawing/2014/main" id="{0A8BBF8A-40A1-4221-98F1-E3B86F72540B}"/>
              </a:ext>
            </a:extLst>
          </p:cNvPr>
          <p:cNvSpPr>
            <a:spLocks noGrp="1"/>
          </p:cNvSpPr>
          <p:nvPr>
            <p:ph type="pic" sz="quarter" idx="52" hasCustomPrompt="1"/>
          </p:nvPr>
        </p:nvSpPr>
        <p:spPr>
          <a:xfrm>
            <a:off x="6249385" y="1828800"/>
            <a:ext cx="1646810" cy="1646810"/>
          </a:xfrm>
          <a:prstGeom prst="rect">
            <a:avLst/>
          </a:prstGeom>
          <a:solidFill>
            <a:schemeClr val="bg1">
              <a:lumMod val="95000"/>
            </a:schemeClr>
          </a:solidFill>
        </p:spPr>
        <p:txBody>
          <a:bodyPr rtlCol="0">
            <a:noAutofit/>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400">
                <a:latin typeface="+mn-lt"/>
                <a:ea typeface="Roboto" panose="02000000000000000000" pitchFamily="2" charset="0"/>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noProof="0"/>
              <a:t>Click icon to add a headshot</a:t>
            </a:r>
            <a:endParaRPr lang="id-ID" noProof="0"/>
          </a:p>
          <a:p>
            <a:pPr lvl="0"/>
            <a:endParaRPr lang="en-US" noProof="0"/>
          </a:p>
        </p:txBody>
      </p:sp>
      <p:sp>
        <p:nvSpPr>
          <p:cNvPr id="23" name="Picture Placeholder 9">
            <a:extLst>
              <a:ext uri="{FF2B5EF4-FFF2-40B4-BE49-F238E27FC236}">
                <a16:creationId xmlns:a16="http://schemas.microsoft.com/office/drawing/2014/main" id="{073605F3-8CAB-42DF-B4AF-0D895C906F83}"/>
              </a:ext>
            </a:extLst>
          </p:cNvPr>
          <p:cNvSpPr>
            <a:spLocks noGrp="1"/>
          </p:cNvSpPr>
          <p:nvPr>
            <p:ph type="pic" sz="quarter" idx="53" hasCustomPrompt="1"/>
          </p:nvPr>
        </p:nvSpPr>
        <p:spPr>
          <a:xfrm>
            <a:off x="9150669" y="1828800"/>
            <a:ext cx="1646810" cy="1646810"/>
          </a:xfrm>
          <a:prstGeom prst="rect">
            <a:avLst/>
          </a:prstGeom>
          <a:solidFill>
            <a:schemeClr val="bg1">
              <a:lumMod val="95000"/>
            </a:schemeClr>
          </a:solidFill>
        </p:spPr>
        <p:txBody>
          <a:bodyPr rtlCol="0">
            <a:noAutofit/>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400">
                <a:latin typeface="+mn-lt"/>
                <a:ea typeface="Roboto" panose="02000000000000000000" pitchFamily="2" charset="0"/>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noProof="0"/>
              <a:t>Click icon to add a headshot</a:t>
            </a:r>
            <a:endParaRPr lang="id-ID" noProof="0"/>
          </a:p>
          <a:p>
            <a:pPr lvl="0"/>
            <a:endParaRPr lang="en-US" noProof="0"/>
          </a:p>
        </p:txBody>
      </p:sp>
      <p:sp>
        <p:nvSpPr>
          <p:cNvPr id="3" name="Footer Placeholder 2">
            <a:extLst>
              <a:ext uri="{FF2B5EF4-FFF2-40B4-BE49-F238E27FC236}">
                <a16:creationId xmlns:a16="http://schemas.microsoft.com/office/drawing/2014/main" id="{9319315B-C087-415D-98B9-9B3BDE4431CA}"/>
              </a:ext>
            </a:extLst>
          </p:cNvPr>
          <p:cNvSpPr>
            <a:spLocks noGrp="1"/>
          </p:cNvSpPr>
          <p:nvPr>
            <p:ph type="ftr" sz="quarter" idx="54"/>
          </p:nvPr>
        </p:nvSpPr>
        <p:spPr/>
        <p:txBody>
          <a:bodyPr/>
          <a:lstStyle>
            <a:lvl1pPr>
              <a:defRPr>
                <a:latin typeface="+mn-lt"/>
              </a:defRPr>
            </a:lvl1pPr>
          </a:lstStyle>
          <a:p>
            <a:endParaRPr lang="en-US"/>
          </a:p>
        </p:txBody>
      </p:sp>
      <p:sp>
        <p:nvSpPr>
          <p:cNvPr id="4" name="Slide Number Placeholder 3">
            <a:extLst>
              <a:ext uri="{FF2B5EF4-FFF2-40B4-BE49-F238E27FC236}">
                <a16:creationId xmlns:a16="http://schemas.microsoft.com/office/drawing/2014/main" id="{30160CAD-1B47-4772-8D75-D9064066E029}"/>
              </a:ext>
            </a:extLst>
          </p:cNvPr>
          <p:cNvSpPr>
            <a:spLocks noGrp="1"/>
          </p:cNvSpPr>
          <p:nvPr>
            <p:ph type="sldNum" sz="quarter" idx="55"/>
          </p:nvPr>
        </p:nvSpPr>
        <p:spPr/>
        <p:txBody>
          <a:bodyPr/>
          <a:lstStyle>
            <a:lvl1pPr>
              <a:defRPr>
                <a:latin typeface="+mn-lt"/>
              </a:defRPr>
            </a:lvl1pPr>
          </a:lstStyle>
          <a:p>
            <a:fld id="{B586A999-2646-4CE0-998F-9298E81F8FDE}" type="slidenum">
              <a:rPr lang="en-US" smtClean="0"/>
              <a:t>‹#›</a:t>
            </a:fld>
            <a:endParaRPr lang="en-US"/>
          </a:p>
        </p:txBody>
      </p:sp>
    </p:spTree>
    <p:extLst>
      <p:ext uri="{BB962C8B-B14F-4D97-AF65-F5344CB8AC3E}">
        <p14:creationId xmlns:p14="http://schemas.microsoft.com/office/powerpoint/2010/main" val="103792593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Disclaimer Page">
    <p:spTree>
      <p:nvGrpSpPr>
        <p:cNvPr id="1" name=""/>
        <p:cNvGrpSpPr/>
        <p:nvPr/>
      </p:nvGrpSpPr>
      <p:grpSpPr>
        <a:xfrm>
          <a:off x="0" y="0"/>
          <a:ext cx="0" cy="0"/>
        </a:xfrm>
      </p:grpSpPr>
      <p:sp>
        <p:nvSpPr>
          <p:cNvPr id="7" name="Rectangle 6">
            <a:extLst>
              <a:ext uri="{FF2B5EF4-FFF2-40B4-BE49-F238E27FC236}">
                <a16:creationId xmlns:a16="http://schemas.microsoft.com/office/drawing/2014/main" id="{9D132AAC-C072-4A72-A6D5-67DC906A5F42}"/>
              </a:ext>
            </a:extLst>
          </p:cNvPr>
          <p:cNvSpPr/>
          <p:nvPr userDrawn="1"/>
        </p:nvSpPr>
        <p:spPr>
          <a:xfrm>
            <a:off x="0" y="6400800"/>
            <a:ext cx="10884023" cy="463648"/>
          </a:xfrm>
          <a:prstGeom prst="rect">
            <a:avLst/>
          </a:prstGeom>
          <a:solidFill>
            <a:srgbClr val="19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pic>
        <p:nvPicPr>
          <p:cNvPr id="8" name="Picture 7">
            <a:extLst>
              <a:ext uri="{FF2B5EF4-FFF2-40B4-BE49-F238E27FC236}">
                <a16:creationId xmlns:a16="http://schemas.microsoft.com/office/drawing/2014/main" id="{9D2CB1BE-288F-4E11-9870-1B9FCD6104DC}"/>
              </a:ext>
            </a:extLst>
          </p:cNvPr>
          <p:cNvPicPr>
            <a:picLocks noChangeAspect="1"/>
          </p:cNvPicPr>
          <p:nvPr userDrawn="1"/>
        </p:nvPicPr>
        <p:blipFill>
          <a:blip r:embed="rId1">
            <a:extLst>
              <a:ext uri="{28A0092B-C50C-407E-A947-70E740481C1C}">
                <a14:useLocalDpi xmlns:a14="http://schemas.microsoft.com/office/drawing/2010/main"/>
              </a:ext>
            </a:extLst>
          </a:blip>
          <a:stretch>
            <a:fillRect/>
          </a:stretch>
        </p:blipFill>
        <p:spPr>
          <a:xfrm>
            <a:off x="481011" y="6552759"/>
            <a:ext cx="1312069" cy="159730"/>
          </a:xfrm>
          <a:prstGeom prst="rect">
            <a:avLst/>
          </a:prstGeom>
        </p:spPr>
      </p:pic>
      <p:sp>
        <p:nvSpPr>
          <p:cNvPr id="4" name="Picture Placeholder 2">
            <a:extLst>
              <a:ext uri="{FF2B5EF4-FFF2-40B4-BE49-F238E27FC236}">
                <a16:creationId xmlns:a16="http://schemas.microsoft.com/office/drawing/2014/main" id="{0F28DFDE-5716-46D9-B94A-E4FC24593416}"/>
              </a:ext>
            </a:extLst>
          </p:cNvPr>
          <p:cNvSpPr>
            <a:spLocks noGrp="1"/>
          </p:cNvSpPr>
          <p:nvPr>
            <p:ph type="pic" sz="quarter" idx="12"/>
          </p:nvPr>
        </p:nvSpPr>
        <p:spPr>
          <a:xfrm>
            <a:off x="0" y="4067"/>
            <a:ext cx="12192507" cy="6418553"/>
          </a:xfrm>
          <a:prstGeom prst="rect">
            <a:avLst/>
          </a:prstGeom>
          <a:noFill/>
        </p:spPr>
        <p:txBody>
          <a:bodyPr/>
          <a:lstStyle>
            <a:lvl1pPr marL="0" indent="0">
              <a:buNone/>
              <a:defRPr>
                <a:latin typeface="+mn-lt"/>
              </a:defRPr>
            </a:lvl1pPr>
          </a:lstStyle>
          <a:p>
            <a:r>
              <a:rPr lang="en-US"/>
              <a:t>Click icon to add picture</a:t>
            </a:r>
            <a:endParaRPr lang="en-US"/>
          </a:p>
        </p:txBody>
      </p:sp>
      <p:sp>
        <p:nvSpPr>
          <p:cNvPr id="6" name="Slide Number Placeholder 5">
            <a:extLst>
              <a:ext uri="{FF2B5EF4-FFF2-40B4-BE49-F238E27FC236}">
                <a16:creationId xmlns:a16="http://schemas.microsoft.com/office/drawing/2014/main" id="{D10EBBCC-E356-43D7-A42D-88D051CACC32}"/>
              </a:ext>
            </a:extLst>
          </p:cNvPr>
          <p:cNvSpPr>
            <a:spLocks noGrp="1"/>
          </p:cNvSpPr>
          <p:nvPr>
            <p:ph type="sldNum" sz="quarter" idx="14"/>
          </p:nvPr>
        </p:nvSpPr>
        <p:spPr>
          <a:xfrm>
            <a:off x="11194742" y="6400801"/>
            <a:ext cx="516229" cy="457200"/>
          </a:xfrm>
        </p:spPr>
        <p:txBody>
          <a:bodyPr/>
          <a:lstStyle>
            <a:lvl1pPr>
              <a:defRPr>
                <a:latin typeface="+mn-lt"/>
              </a:defRPr>
            </a:lvl1pPr>
          </a:lstStyle>
          <a:p>
            <a:fld id="{B586A999-2646-4CE0-998F-9298E81F8FDE}" type="slidenum">
              <a:rPr lang="en-US" smtClean="0"/>
              <a:t>‹#›</a:t>
            </a:fld>
            <a:endParaRPr lang="en-US"/>
          </a:p>
        </p:txBody>
      </p:sp>
      <p:sp>
        <p:nvSpPr>
          <p:cNvPr id="11" name="Text Placeholder 9">
            <a:extLst>
              <a:ext uri="{FF2B5EF4-FFF2-40B4-BE49-F238E27FC236}">
                <a16:creationId xmlns:a16="http://schemas.microsoft.com/office/drawing/2014/main" id="{29381F6F-DECB-414C-8075-059C62609D5E}"/>
              </a:ext>
            </a:extLst>
          </p:cNvPr>
          <p:cNvSpPr>
            <a:spLocks noGrp="1"/>
          </p:cNvSpPr>
          <p:nvPr>
            <p:ph type="body" sz="quarter" idx="15" hasCustomPrompt="1"/>
          </p:nvPr>
        </p:nvSpPr>
        <p:spPr>
          <a:xfrm>
            <a:off x="7878763" y="400050"/>
            <a:ext cx="3832208" cy="361950"/>
          </a:xfrm>
          <a:prstGeom prst="rect">
            <a:avLst/>
          </a:prstGeom>
        </p:spPr>
        <p:txBody>
          <a:bodyPr>
            <a:normAutofit/>
          </a:bodyPr>
          <a:lstStyle>
            <a:lvl1pPr marL="0" indent="0">
              <a:buNone/>
              <a:defRPr sz="1800">
                <a:latin typeface="+mn-lt"/>
              </a:defRPr>
            </a:lvl1pPr>
          </a:lstStyle>
          <a:p>
            <a:pPr lvl="0"/>
            <a:r>
              <a:rPr lang="en-US"/>
              <a:t>Click to add a name</a:t>
            </a:r>
          </a:p>
        </p:txBody>
      </p:sp>
      <p:sp>
        <p:nvSpPr>
          <p:cNvPr id="12" name="Text Placeholder 13">
            <a:extLst>
              <a:ext uri="{FF2B5EF4-FFF2-40B4-BE49-F238E27FC236}">
                <a16:creationId xmlns:a16="http://schemas.microsoft.com/office/drawing/2014/main" id="{B68AB483-65A7-496B-9CBB-50C6AFE3381C}"/>
              </a:ext>
            </a:extLst>
          </p:cNvPr>
          <p:cNvSpPr>
            <a:spLocks noGrp="1"/>
          </p:cNvSpPr>
          <p:nvPr>
            <p:ph type="body" sz="quarter" idx="16" hasCustomPrompt="1"/>
          </p:nvPr>
        </p:nvSpPr>
        <p:spPr>
          <a:xfrm>
            <a:off x="7878763" y="801581"/>
            <a:ext cx="3832208" cy="588963"/>
          </a:xfrm>
          <a:prstGeom prst="rect">
            <a:avLst/>
          </a:prstGeom>
        </p:spPr>
        <p:txBody>
          <a:bodyPr>
            <a:normAutofit/>
          </a:bodyPr>
          <a:lstStyle>
            <a:lvl1pPr marL="0" indent="0">
              <a:buNone/>
              <a:defRPr sz="1000">
                <a:latin typeface="+mn-lt"/>
              </a:defRPr>
            </a:lvl1pPr>
          </a:lstStyle>
          <a:p>
            <a:pPr lvl="0"/>
            <a:r>
              <a:rPr lang="en-US"/>
              <a:t>Title, Firm | Email@email.com</a:t>
            </a:r>
          </a:p>
        </p:txBody>
      </p:sp>
      <p:sp>
        <p:nvSpPr>
          <p:cNvPr id="14" name="Text Placeholder 9">
            <a:extLst>
              <a:ext uri="{FF2B5EF4-FFF2-40B4-BE49-F238E27FC236}">
                <a16:creationId xmlns:a16="http://schemas.microsoft.com/office/drawing/2014/main" id="{84B89E39-ACE9-4006-9414-72A963E97A45}"/>
              </a:ext>
            </a:extLst>
          </p:cNvPr>
          <p:cNvSpPr>
            <a:spLocks noGrp="1"/>
          </p:cNvSpPr>
          <p:nvPr>
            <p:ph type="body" sz="quarter" idx="18" hasCustomPrompt="1"/>
          </p:nvPr>
        </p:nvSpPr>
        <p:spPr>
          <a:xfrm>
            <a:off x="7878763" y="1887781"/>
            <a:ext cx="3832208" cy="361950"/>
          </a:xfrm>
          <a:prstGeom prst="rect">
            <a:avLst/>
          </a:prstGeom>
        </p:spPr>
        <p:txBody>
          <a:bodyPr>
            <a:normAutofit/>
          </a:bodyPr>
          <a:lstStyle>
            <a:lvl1pPr marL="0" indent="0">
              <a:buNone/>
              <a:defRPr sz="1800">
                <a:latin typeface="+mn-lt"/>
              </a:defRPr>
            </a:lvl1pPr>
          </a:lstStyle>
          <a:p>
            <a:pPr lvl="0"/>
            <a:r>
              <a:rPr lang="en-US"/>
              <a:t>Click to add a name</a:t>
            </a:r>
          </a:p>
        </p:txBody>
      </p:sp>
      <p:sp>
        <p:nvSpPr>
          <p:cNvPr id="15" name="Text Placeholder 13">
            <a:extLst>
              <a:ext uri="{FF2B5EF4-FFF2-40B4-BE49-F238E27FC236}">
                <a16:creationId xmlns:a16="http://schemas.microsoft.com/office/drawing/2014/main" id="{D152F68E-4720-408C-996D-736CAC86C892}"/>
              </a:ext>
            </a:extLst>
          </p:cNvPr>
          <p:cNvSpPr>
            <a:spLocks noGrp="1"/>
          </p:cNvSpPr>
          <p:nvPr>
            <p:ph type="body" sz="quarter" idx="19" hasCustomPrompt="1"/>
          </p:nvPr>
        </p:nvSpPr>
        <p:spPr>
          <a:xfrm>
            <a:off x="7878763" y="2289312"/>
            <a:ext cx="3832208" cy="588963"/>
          </a:xfrm>
          <a:prstGeom prst="rect">
            <a:avLst/>
          </a:prstGeom>
        </p:spPr>
        <p:txBody>
          <a:bodyPr>
            <a:normAutofit/>
          </a:bodyPr>
          <a:lstStyle>
            <a:lvl1pPr marL="0" indent="0">
              <a:buNone/>
              <a:defRPr sz="1000">
                <a:latin typeface="+mn-lt"/>
              </a:defRPr>
            </a:lvl1pPr>
          </a:lstStyle>
          <a:p>
            <a:pPr lvl="0"/>
            <a:r>
              <a:rPr lang="en-US"/>
              <a:t>Title, Firm | Email@email.com</a:t>
            </a:r>
          </a:p>
        </p:txBody>
      </p:sp>
      <p:sp>
        <p:nvSpPr>
          <p:cNvPr id="17" name="Text Placeholder 9">
            <a:extLst>
              <a:ext uri="{FF2B5EF4-FFF2-40B4-BE49-F238E27FC236}">
                <a16:creationId xmlns:a16="http://schemas.microsoft.com/office/drawing/2014/main" id="{8524BF03-0DD3-4108-85DD-3B2CF9576FBB}"/>
              </a:ext>
            </a:extLst>
          </p:cNvPr>
          <p:cNvSpPr>
            <a:spLocks noGrp="1"/>
          </p:cNvSpPr>
          <p:nvPr>
            <p:ph type="body" sz="quarter" idx="21" hasCustomPrompt="1"/>
          </p:nvPr>
        </p:nvSpPr>
        <p:spPr>
          <a:xfrm>
            <a:off x="7878763" y="3356105"/>
            <a:ext cx="3832208" cy="361950"/>
          </a:xfrm>
          <a:prstGeom prst="rect">
            <a:avLst/>
          </a:prstGeom>
        </p:spPr>
        <p:txBody>
          <a:bodyPr>
            <a:normAutofit/>
          </a:bodyPr>
          <a:lstStyle>
            <a:lvl1pPr marL="0" indent="0">
              <a:buNone/>
              <a:defRPr sz="1800">
                <a:latin typeface="+mn-lt"/>
              </a:defRPr>
            </a:lvl1pPr>
          </a:lstStyle>
          <a:p>
            <a:pPr lvl="0"/>
            <a:r>
              <a:rPr lang="en-US"/>
              <a:t>Click to add a name</a:t>
            </a:r>
          </a:p>
        </p:txBody>
      </p:sp>
      <p:sp>
        <p:nvSpPr>
          <p:cNvPr id="18" name="Text Placeholder 13">
            <a:extLst>
              <a:ext uri="{FF2B5EF4-FFF2-40B4-BE49-F238E27FC236}">
                <a16:creationId xmlns:a16="http://schemas.microsoft.com/office/drawing/2014/main" id="{0F5D25C3-658C-48D0-9277-61E5CFE6DFB0}"/>
              </a:ext>
            </a:extLst>
          </p:cNvPr>
          <p:cNvSpPr>
            <a:spLocks noGrp="1"/>
          </p:cNvSpPr>
          <p:nvPr>
            <p:ph type="body" sz="quarter" idx="22" hasCustomPrompt="1"/>
          </p:nvPr>
        </p:nvSpPr>
        <p:spPr>
          <a:xfrm>
            <a:off x="7878763" y="3757636"/>
            <a:ext cx="3832208" cy="588963"/>
          </a:xfrm>
          <a:prstGeom prst="rect">
            <a:avLst/>
          </a:prstGeom>
        </p:spPr>
        <p:txBody>
          <a:bodyPr>
            <a:normAutofit/>
          </a:bodyPr>
          <a:lstStyle>
            <a:lvl1pPr marL="0" indent="0">
              <a:buNone/>
              <a:defRPr sz="1000">
                <a:latin typeface="+mn-lt"/>
              </a:defRPr>
            </a:lvl1pPr>
          </a:lstStyle>
          <a:p>
            <a:pPr lvl="0"/>
            <a:r>
              <a:rPr lang="en-US"/>
              <a:t>Title, Firm | Email@email.com</a:t>
            </a:r>
          </a:p>
        </p:txBody>
      </p:sp>
      <p:sp>
        <p:nvSpPr>
          <p:cNvPr id="20" name="Text Placeholder 9">
            <a:extLst>
              <a:ext uri="{FF2B5EF4-FFF2-40B4-BE49-F238E27FC236}">
                <a16:creationId xmlns:a16="http://schemas.microsoft.com/office/drawing/2014/main" id="{A27C1A1F-95FB-4690-8C78-7C96BC6D8332}"/>
              </a:ext>
            </a:extLst>
          </p:cNvPr>
          <p:cNvSpPr>
            <a:spLocks noGrp="1"/>
          </p:cNvSpPr>
          <p:nvPr>
            <p:ph type="body" sz="quarter" idx="24" hasCustomPrompt="1"/>
          </p:nvPr>
        </p:nvSpPr>
        <p:spPr>
          <a:xfrm>
            <a:off x="7878763" y="4816530"/>
            <a:ext cx="3832208" cy="361950"/>
          </a:xfrm>
          <a:prstGeom prst="rect">
            <a:avLst/>
          </a:prstGeom>
        </p:spPr>
        <p:txBody>
          <a:bodyPr>
            <a:normAutofit/>
          </a:bodyPr>
          <a:lstStyle>
            <a:lvl1pPr marL="0" indent="0">
              <a:buNone/>
              <a:defRPr sz="1800">
                <a:latin typeface="+mn-lt"/>
              </a:defRPr>
            </a:lvl1pPr>
          </a:lstStyle>
          <a:p>
            <a:pPr lvl="0"/>
            <a:r>
              <a:rPr lang="en-US"/>
              <a:t>Click to add a name</a:t>
            </a:r>
          </a:p>
        </p:txBody>
      </p:sp>
      <p:sp>
        <p:nvSpPr>
          <p:cNvPr id="21" name="Text Placeholder 13">
            <a:extLst>
              <a:ext uri="{FF2B5EF4-FFF2-40B4-BE49-F238E27FC236}">
                <a16:creationId xmlns:a16="http://schemas.microsoft.com/office/drawing/2014/main" id="{251C220C-42EA-4DDD-BA3E-4113D9E52BF2}"/>
              </a:ext>
            </a:extLst>
          </p:cNvPr>
          <p:cNvSpPr>
            <a:spLocks noGrp="1"/>
          </p:cNvSpPr>
          <p:nvPr>
            <p:ph type="body" sz="quarter" idx="25" hasCustomPrompt="1"/>
          </p:nvPr>
        </p:nvSpPr>
        <p:spPr>
          <a:xfrm>
            <a:off x="7878763" y="5218061"/>
            <a:ext cx="3832208" cy="588963"/>
          </a:xfrm>
          <a:prstGeom prst="rect">
            <a:avLst/>
          </a:prstGeom>
        </p:spPr>
        <p:txBody>
          <a:bodyPr>
            <a:normAutofit/>
          </a:bodyPr>
          <a:lstStyle>
            <a:lvl1pPr marL="0" indent="0">
              <a:buNone/>
              <a:defRPr sz="1000">
                <a:latin typeface="+mn-lt"/>
              </a:defRPr>
            </a:lvl1pPr>
          </a:lstStyle>
          <a:p>
            <a:pPr lvl="0"/>
            <a:r>
              <a:rPr lang="en-US"/>
              <a:t>Title, Firm | Email@email.com</a:t>
            </a:r>
          </a:p>
        </p:txBody>
      </p:sp>
      <p:sp>
        <p:nvSpPr>
          <p:cNvPr id="3" name="Picture Placeholder 2">
            <a:extLst>
              <a:ext uri="{FF2B5EF4-FFF2-40B4-BE49-F238E27FC236}">
                <a16:creationId xmlns:a16="http://schemas.microsoft.com/office/drawing/2014/main" id="{0BAFC5B9-A02A-4DD3-9847-4200AC04635A}"/>
              </a:ext>
            </a:extLst>
          </p:cNvPr>
          <p:cNvSpPr>
            <a:spLocks noGrp="1"/>
          </p:cNvSpPr>
          <p:nvPr>
            <p:ph type="pic" sz="quarter" idx="26" hasCustomPrompt="1"/>
          </p:nvPr>
        </p:nvSpPr>
        <p:spPr>
          <a:xfrm>
            <a:off x="6342063" y="383381"/>
            <a:ext cx="1325563" cy="1325563"/>
          </a:xfrm>
        </p:spPr>
        <p:txBody>
          <a:bodyPr/>
          <a:lstStyle>
            <a:lvl1pPr marL="0" indent="0">
              <a:buNone/>
              <a:defRPr sz="1200">
                <a:latin typeface="+mn-lt"/>
              </a:defRPr>
            </a:lvl1pPr>
          </a:lstStyle>
          <a:p>
            <a:r>
              <a:rPr lang="en-US"/>
              <a:t>Click to add a headshot</a:t>
            </a:r>
          </a:p>
          <a:p>
            <a:endParaRPr lang="en-US"/>
          </a:p>
        </p:txBody>
      </p:sp>
      <p:sp>
        <p:nvSpPr>
          <p:cNvPr id="22" name="Picture Placeholder 2">
            <a:extLst>
              <a:ext uri="{FF2B5EF4-FFF2-40B4-BE49-F238E27FC236}">
                <a16:creationId xmlns:a16="http://schemas.microsoft.com/office/drawing/2014/main" id="{542A1F54-E8C7-4799-B85E-88CC81BE3F2F}"/>
              </a:ext>
            </a:extLst>
          </p:cNvPr>
          <p:cNvSpPr>
            <a:spLocks noGrp="1"/>
          </p:cNvSpPr>
          <p:nvPr>
            <p:ph type="pic" sz="quarter" idx="27" hasCustomPrompt="1"/>
          </p:nvPr>
        </p:nvSpPr>
        <p:spPr>
          <a:xfrm>
            <a:off x="6342063" y="1890162"/>
            <a:ext cx="1325563" cy="1325563"/>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200">
                <a:latin typeface="+mn-lt"/>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a:t>Click to add a headshot</a:t>
            </a:r>
          </a:p>
          <a:p>
            <a:endParaRPr lang="en-US"/>
          </a:p>
        </p:txBody>
      </p:sp>
      <p:sp>
        <p:nvSpPr>
          <p:cNvPr id="23" name="Picture Placeholder 2">
            <a:extLst>
              <a:ext uri="{FF2B5EF4-FFF2-40B4-BE49-F238E27FC236}">
                <a16:creationId xmlns:a16="http://schemas.microsoft.com/office/drawing/2014/main" id="{8AF18C0E-EBD9-427C-9C01-F516F4EBF2BB}"/>
              </a:ext>
            </a:extLst>
          </p:cNvPr>
          <p:cNvSpPr>
            <a:spLocks noGrp="1"/>
          </p:cNvSpPr>
          <p:nvPr>
            <p:ph type="pic" sz="quarter" idx="28" hasCustomPrompt="1"/>
          </p:nvPr>
        </p:nvSpPr>
        <p:spPr>
          <a:xfrm>
            <a:off x="6342063" y="3358486"/>
            <a:ext cx="1325563" cy="1325563"/>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200">
                <a:latin typeface="+mn-lt"/>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a:t>Click to add a headshot</a:t>
            </a:r>
          </a:p>
          <a:p>
            <a:endParaRPr lang="en-US"/>
          </a:p>
        </p:txBody>
      </p:sp>
      <p:sp>
        <p:nvSpPr>
          <p:cNvPr id="24" name="Picture Placeholder 2">
            <a:extLst>
              <a:ext uri="{FF2B5EF4-FFF2-40B4-BE49-F238E27FC236}">
                <a16:creationId xmlns:a16="http://schemas.microsoft.com/office/drawing/2014/main" id="{5B63D145-1786-41D3-8317-F4B2564476E0}"/>
              </a:ext>
            </a:extLst>
          </p:cNvPr>
          <p:cNvSpPr>
            <a:spLocks noGrp="1"/>
          </p:cNvSpPr>
          <p:nvPr>
            <p:ph type="pic" sz="quarter" idx="29" hasCustomPrompt="1"/>
          </p:nvPr>
        </p:nvSpPr>
        <p:spPr>
          <a:xfrm>
            <a:off x="6342063" y="4818911"/>
            <a:ext cx="1325563" cy="1325563"/>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200">
                <a:latin typeface="+mn-lt"/>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a:t>Click to add a headshot</a:t>
            </a:r>
          </a:p>
          <a:p>
            <a:endParaRPr lang="en-US"/>
          </a:p>
        </p:txBody>
      </p:sp>
      <p:sp>
        <p:nvSpPr>
          <p:cNvPr id="25" name="Footer Placeholder 9">
            <a:extLst>
              <a:ext uri="{FF2B5EF4-FFF2-40B4-BE49-F238E27FC236}">
                <a16:creationId xmlns:a16="http://schemas.microsoft.com/office/drawing/2014/main" id="{36E92C12-C232-4C2B-98AA-BA050691F625}"/>
              </a:ext>
            </a:extLst>
          </p:cNvPr>
          <p:cNvSpPr txBox="1"/>
          <p:nvPr userDrawn="1"/>
        </p:nvSpPr>
        <p:spPr>
          <a:xfrm>
            <a:off x="2607064" y="6468785"/>
            <a:ext cx="8525533" cy="389214"/>
          </a:xfrm>
          <a:prstGeom prst="rect">
            <a:avLst/>
          </a:prstGeom>
        </p:spPr>
        <p:txBody>
          <a:bodyPr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700" b="0" i="0" u="none" strike="noStrike" kern="1200" cap="none" spc="0" normalizeH="0" baseline="0" noProof="0">
                <a:ln>
                  <a:noFill/>
                </a:ln>
                <a:solidFill>
                  <a:srgbClr val="FFFFFF"/>
                </a:solidFill>
                <a:effectLst/>
                <a:uLnTx/>
                <a:uFillTx/>
                <a:latin typeface="Arial"/>
                <a:ea typeface="+mn-ea"/>
                <a:cs typeface="+mn-cs"/>
              </a:rPr>
              <a:t>Albuquerque | Boise | Dallas | Denver | Las Vegas | Los Angeles | Los Cabos | Orange County | Phoenix | Portland | Reno | Salt Lake City | San Diego | Seattle | Tucson | Washington, D.C.</a:t>
            </a:r>
          </a:p>
        </p:txBody>
      </p:sp>
    </p:spTree>
    <p:extLst>
      <p:ext uri="{BB962C8B-B14F-4D97-AF65-F5344CB8AC3E}">
        <p14:creationId xmlns:p14="http://schemas.microsoft.com/office/powerpoint/2010/main" val="79379408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01_TITLE Exmple Slide 1">
    <p:spTree>
      <p:nvGrpSpPr>
        <p:cNvPr id="1" name=""/>
        <p:cNvGrpSpPr/>
        <p:nvPr/>
      </p:nvGrpSpPr>
      <p:grpSpPr>
        <a:xfrm>
          <a:off x="0" y="0"/>
          <a:ext cx="0" cy="0"/>
        </a:xfrm>
      </p:grpSpPr>
      <p:sp>
        <p:nvSpPr>
          <p:cNvPr id="6" name="Rectangle 5">
            <a:extLst>
              <a:ext uri="{FF2B5EF4-FFF2-40B4-BE49-F238E27FC236}">
                <a16:creationId xmlns:a16="http://schemas.microsoft.com/office/drawing/2014/main" id="{19F72AD7-470D-46D2-AFEA-8833977A290F}"/>
              </a:ext>
            </a:extLst>
          </p:cNvPr>
          <p:cNvSpPr/>
          <p:nvPr userDrawn="1"/>
        </p:nvSpPr>
        <p:spPr>
          <a:xfrm>
            <a:off x="1" y="0"/>
            <a:ext cx="12191998" cy="6400800"/>
          </a:xfrm>
          <a:prstGeom prst="rect">
            <a:avLst/>
          </a:prstGeom>
          <a:solidFill>
            <a:srgbClr val="FFFFFF">
              <a:alpha val="7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9" name="Rectangle 8">
            <a:extLst>
              <a:ext uri="{FF2B5EF4-FFF2-40B4-BE49-F238E27FC236}">
                <a16:creationId xmlns:a16="http://schemas.microsoft.com/office/drawing/2014/main" id="{AACF6D8F-9288-4E2C-8E3E-493894689844}"/>
              </a:ext>
            </a:extLst>
          </p:cNvPr>
          <p:cNvSpPr/>
          <p:nvPr userDrawn="1"/>
        </p:nvSpPr>
        <p:spPr>
          <a:xfrm>
            <a:off x="0" y="6400800"/>
            <a:ext cx="12192000" cy="463648"/>
          </a:xfrm>
          <a:prstGeom prst="rect">
            <a:avLst/>
          </a:prstGeom>
          <a:solidFill>
            <a:srgbClr val="19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14" name="Picture Placeholder 2">
            <a:extLst>
              <a:ext uri="{FF2B5EF4-FFF2-40B4-BE49-F238E27FC236}">
                <a16:creationId xmlns:a16="http://schemas.microsoft.com/office/drawing/2014/main" id="{1CC710B5-E22E-9044-B604-8A124574FE90}"/>
              </a:ext>
            </a:extLst>
          </p:cNvPr>
          <p:cNvSpPr>
            <a:spLocks noGrp="1"/>
          </p:cNvSpPr>
          <p:nvPr>
            <p:ph type="pic" sz="quarter" idx="10"/>
          </p:nvPr>
        </p:nvSpPr>
        <p:spPr>
          <a:xfrm>
            <a:off x="1" y="9104"/>
            <a:ext cx="12191999" cy="6398419"/>
          </a:xfrm>
          <a:prstGeom prst="rect">
            <a:avLst/>
          </a:prstGeom>
        </p:spPr>
        <p:txBody>
          <a:bodyPr/>
          <a:lstStyle>
            <a:lvl1pPr marL="0" indent="0">
              <a:buNone/>
              <a:defRPr sz="1800">
                <a:latin typeface="+mn-lt"/>
              </a:defRPr>
            </a:lvl1pPr>
          </a:lstStyle>
          <a:p>
            <a:r>
              <a:rPr lang="en-US"/>
              <a:t>Click icon to add picture</a:t>
            </a:r>
            <a:endParaRPr lang="en-US"/>
          </a:p>
        </p:txBody>
      </p:sp>
      <p:sp>
        <p:nvSpPr>
          <p:cNvPr id="34" name="Slide Number Placeholder 5">
            <a:extLst>
              <a:ext uri="{FF2B5EF4-FFF2-40B4-BE49-F238E27FC236}">
                <a16:creationId xmlns:a16="http://schemas.microsoft.com/office/drawing/2014/main" id="{F33AB1C7-919E-4DE2-96B8-D24ABC24E01F}"/>
              </a:ext>
            </a:extLst>
          </p:cNvPr>
          <p:cNvSpPr>
            <a:spLocks noGrp="1"/>
          </p:cNvSpPr>
          <p:nvPr>
            <p:ph type="sldNum" sz="quarter" idx="4"/>
          </p:nvPr>
        </p:nvSpPr>
        <p:spPr>
          <a:xfrm>
            <a:off x="11226801" y="6481874"/>
            <a:ext cx="484188" cy="365125"/>
          </a:xfrm>
          <a:prstGeom prst="rect">
            <a:avLst/>
          </a:prstGeom>
        </p:spPr>
        <p:txBody>
          <a:bodyPr vert="horz" lIns="0" tIns="0" rIns="0" bIns="0" rtlCol="0" anchor="ctr"/>
          <a:lstStyle>
            <a:lvl1pPr algn="r">
              <a:defRPr sz="1000">
                <a:solidFill>
                  <a:schemeClr val="bg1"/>
                </a:solidFill>
                <a:latin typeface="+mn-lt"/>
                <a:ea typeface="Roboto" panose="02000000000000000000" pitchFamily="2" charset="0"/>
              </a:defRPr>
            </a:lvl1pPr>
          </a:lstStyle>
          <a:p>
            <a:fld id="{AD080174-12F7-954A-99A9-75A30C55AC8D}" type="slidenum">
              <a:rPr lang="en-US" smtClean="0"/>
              <a:t>‹#›</a:t>
            </a:fld>
            <a:endParaRPr lang="en-US"/>
          </a:p>
        </p:txBody>
      </p:sp>
      <p:sp>
        <p:nvSpPr>
          <p:cNvPr id="15" name="Rectangle 14">
            <a:extLst>
              <a:ext uri="{FF2B5EF4-FFF2-40B4-BE49-F238E27FC236}">
                <a16:creationId xmlns:a16="http://schemas.microsoft.com/office/drawing/2014/main" id="{3DDDA0AB-7548-4B41-9CE5-FCB02A81F43E}"/>
              </a:ext>
            </a:extLst>
          </p:cNvPr>
          <p:cNvSpPr/>
          <p:nvPr userDrawn="1"/>
        </p:nvSpPr>
        <p:spPr>
          <a:xfrm>
            <a:off x="484188" y="6555034"/>
            <a:ext cx="646011" cy="89768"/>
          </a:xfrm>
          <a:prstGeom prst="rect">
            <a:avLst/>
          </a:prstGeom>
        </p:spPr>
        <p:txBody>
          <a:bodyPr wrap="none" lIns="0" tIns="0" rIns="0" bIns="0">
            <a:spAutoFit/>
          </a:bodyPr>
          <a:lstStyle/>
          <a:p>
            <a:pPr marL="0" marR="0" lvl="0" indent="0" algn="l" defTabSz="914400" rtl="0" eaLnBrk="1" fontAlgn="auto" latinLnBrk="0" hangingPunct="1">
              <a:lnSpc>
                <a:spcPts val="600"/>
              </a:lnSpc>
              <a:spcBef>
                <a:spcPct val="0"/>
              </a:spcBef>
              <a:spcAft>
                <a:spcPct val="0"/>
              </a:spcAft>
              <a:buClrTx/>
              <a:buSzTx/>
              <a:buFontTx/>
              <a:buNone/>
              <a:defRPr/>
            </a:pPr>
            <a:r>
              <a:rPr lang="en-US" sz="1000" b="0" kern="0" spc="0" baseline="0">
                <a:solidFill>
                  <a:schemeClr val="bg1"/>
                </a:solidFill>
                <a:latin typeface="+mn-lt"/>
                <a:ea typeface="+mn-ea"/>
                <a:cs typeface="+mn-cs"/>
              </a:rPr>
              <a:t>swlaw.com</a:t>
            </a:r>
          </a:p>
        </p:txBody>
      </p:sp>
      <p:sp>
        <p:nvSpPr>
          <p:cNvPr id="16" name="Rectangle 15">
            <a:extLst>
              <a:ext uri="{FF2B5EF4-FFF2-40B4-BE49-F238E27FC236}">
                <a16:creationId xmlns:a16="http://schemas.microsoft.com/office/drawing/2014/main" id="{F7057031-48E4-444E-A160-B479AAC0B1DE}"/>
              </a:ext>
            </a:extLst>
          </p:cNvPr>
          <p:cNvSpPr/>
          <p:nvPr userDrawn="1"/>
        </p:nvSpPr>
        <p:spPr>
          <a:xfrm>
            <a:off x="484188" y="6639993"/>
            <a:ext cx="1699183" cy="76944"/>
          </a:xfrm>
          <a:prstGeom prst="rect">
            <a:avLst/>
          </a:prstGeom>
        </p:spPr>
        <p:txBody>
          <a:bodyPr wrap="none" lIns="0" tIns="0" rIns="0" bIns="0">
            <a:spAutoFit/>
          </a:bodyPr>
          <a:lstStyle/>
          <a:p>
            <a:pPr marL="0" marR="0" lvl="0" indent="0" algn="l" defTabSz="914400" rtl="0" eaLnBrk="1" fontAlgn="auto" latinLnBrk="0" hangingPunct="1">
              <a:lnSpc>
                <a:spcPts val="600"/>
              </a:lnSpc>
              <a:spcBef>
                <a:spcPct val="0"/>
              </a:spcBef>
              <a:spcAft>
                <a:spcPct val="0"/>
              </a:spcAft>
              <a:buClrTx/>
              <a:buSzTx/>
              <a:buFontTx/>
              <a:buNone/>
              <a:defRPr/>
            </a:pPr>
            <a:r>
              <a:rPr lang="en-US" sz="600" kern="0" spc="0" baseline="0">
                <a:solidFill>
                  <a:schemeClr val="bg1"/>
                </a:solidFill>
                <a:latin typeface="+mn-lt"/>
              </a:rPr>
              <a:t>© 2022 Snell &amp; Wilmer L.L.P. All rights reserved.</a:t>
            </a:r>
          </a:p>
        </p:txBody>
      </p:sp>
      <p:sp>
        <p:nvSpPr>
          <p:cNvPr id="5" name="Text Placeholder 4">
            <a:extLst>
              <a:ext uri="{FF2B5EF4-FFF2-40B4-BE49-F238E27FC236}">
                <a16:creationId xmlns:a16="http://schemas.microsoft.com/office/drawing/2014/main" id="{1C6FC30C-787D-440E-817B-EFF6838E83E2}"/>
              </a:ext>
            </a:extLst>
          </p:cNvPr>
          <p:cNvSpPr>
            <a:spLocks noGrp="1"/>
          </p:cNvSpPr>
          <p:nvPr>
            <p:ph type="body" sz="quarter" idx="12" hasCustomPrompt="1"/>
          </p:nvPr>
        </p:nvSpPr>
        <p:spPr>
          <a:xfrm>
            <a:off x="6324600" y="3604042"/>
            <a:ext cx="5386388" cy="1100138"/>
          </a:xfrm>
        </p:spPr>
        <p:txBody>
          <a:bodyPr/>
          <a:lstStyle>
            <a:lvl1pPr marL="0" indent="0">
              <a:buNone/>
              <a:defRPr>
                <a:solidFill>
                  <a:srgbClr val="192745"/>
                </a:solidFill>
                <a:latin typeface="+mn-lt"/>
              </a:defRPr>
            </a:lvl1pPr>
          </a:lstStyle>
          <a:p>
            <a:pPr lvl="0"/>
            <a:r>
              <a:rPr lang="en-US"/>
              <a:t>Date</a:t>
            </a:r>
          </a:p>
        </p:txBody>
      </p:sp>
      <p:sp>
        <p:nvSpPr>
          <p:cNvPr id="3" name="Text Placeholder 2">
            <a:extLst>
              <a:ext uri="{FF2B5EF4-FFF2-40B4-BE49-F238E27FC236}">
                <a16:creationId xmlns:a16="http://schemas.microsoft.com/office/drawing/2014/main" id="{4B0D9750-69C1-47F1-B412-C56D64FEFAFE}"/>
              </a:ext>
            </a:extLst>
          </p:cNvPr>
          <p:cNvSpPr>
            <a:spLocks noGrp="1"/>
          </p:cNvSpPr>
          <p:nvPr>
            <p:ph type="body" sz="quarter" idx="11" hasCustomPrompt="1"/>
          </p:nvPr>
        </p:nvSpPr>
        <p:spPr>
          <a:xfrm>
            <a:off x="6324601" y="1832519"/>
            <a:ext cx="5386388" cy="1624012"/>
          </a:xfrm>
        </p:spPr>
        <p:txBody>
          <a:bodyPr/>
          <a:lstStyle>
            <a:lvl1pPr marL="0" indent="0">
              <a:buNone/>
              <a:defRPr sz="3600">
                <a:solidFill>
                  <a:srgbClr val="192745"/>
                </a:solidFill>
                <a:latin typeface="+mn-lt"/>
              </a:defRPr>
            </a:lvl1pPr>
          </a:lstStyle>
          <a:p>
            <a:pPr lvl="0"/>
            <a:r>
              <a:rPr lang="en-US"/>
              <a:t>Title Example Slide 1</a:t>
            </a:r>
          </a:p>
        </p:txBody>
      </p:sp>
      <p:sp>
        <p:nvSpPr>
          <p:cNvPr id="11" name="Footer Placeholder 9">
            <a:extLst>
              <a:ext uri="{FF2B5EF4-FFF2-40B4-BE49-F238E27FC236}">
                <a16:creationId xmlns:a16="http://schemas.microsoft.com/office/drawing/2014/main" id="{3B3E57BA-6A95-41BA-A4BF-E6B24CCA79D8}"/>
              </a:ext>
            </a:extLst>
          </p:cNvPr>
          <p:cNvSpPr txBox="1"/>
          <p:nvPr userDrawn="1"/>
        </p:nvSpPr>
        <p:spPr>
          <a:xfrm>
            <a:off x="2607064" y="6468785"/>
            <a:ext cx="8525533" cy="389214"/>
          </a:xfrm>
          <a:prstGeom prst="rect">
            <a:avLst/>
          </a:prstGeom>
        </p:spPr>
        <p:txBody>
          <a:bodyPr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a:solidFill>
                  <a:schemeClr val="bg1"/>
                </a:solidFill>
                <a:latin typeface="+mn-lt"/>
              </a:rPr>
              <a:t>Albuquerque | Boise | Dallas | Denver | Las Vegas | Los Angeles | Los Cabos | Orange County | Phoenix | Portland | Reno | Salt Lake City | San Diego | Seattle | Tucson | Washington, D.C.</a:t>
            </a:r>
          </a:p>
        </p:txBody>
      </p:sp>
    </p:spTree>
    <p:extLst>
      <p:ext uri="{BB962C8B-B14F-4D97-AF65-F5344CB8AC3E}">
        <p14:creationId xmlns:p14="http://schemas.microsoft.com/office/powerpoint/2010/main" val="74191623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01_TITLE Exmple Slide 2">
    <p:spTree>
      <p:nvGrpSpPr>
        <p:cNvPr id="1" name=""/>
        <p:cNvGrpSpPr/>
        <p:nvPr/>
      </p:nvGrpSpPr>
      <p:grpSpPr>
        <a:xfrm>
          <a:off x="0" y="0"/>
          <a:ext cx="0" cy="0"/>
        </a:xfrm>
      </p:grpSpPr>
      <p:sp>
        <p:nvSpPr>
          <p:cNvPr id="14" name="Picture Placeholder 2">
            <a:extLst>
              <a:ext uri="{FF2B5EF4-FFF2-40B4-BE49-F238E27FC236}">
                <a16:creationId xmlns:a16="http://schemas.microsoft.com/office/drawing/2014/main" id="{1CC710B5-E22E-9044-B604-8A124574FE90}"/>
              </a:ext>
            </a:extLst>
          </p:cNvPr>
          <p:cNvSpPr>
            <a:spLocks noGrp="1"/>
          </p:cNvSpPr>
          <p:nvPr>
            <p:ph type="pic" sz="quarter" idx="10"/>
          </p:nvPr>
        </p:nvSpPr>
        <p:spPr>
          <a:xfrm>
            <a:off x="0" y="1"/>
            <a:ext cx="12192507" cy="6400799"/>
          </a:xfrm>
          <a:prstGeom prst="rect">
            <a:avLst/>
          </a:prstGeo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Tx/>
              <a:buNone/>
              <a:defRPr sz="1800">
                <a:latin typeface="+mn-lt"/>
              </a:defRPr>
            </a:lvl1pPr>
          </a:lstStyle>
          <a:p>
            <a:r>
              <a:rPr lang="en-US"/>
              <a:t>Click icon to add picture</a:t>
            </a:r>
            <a:endParaRPr lang="en-US"/>
          </a:p>
        </p:txBody>
      </p:sp>
      <p:sp>
        <p:nvSpPr>
          <p:cNvPr id="12" name="Rectangle 11">
            <a:extLst>
              <a:ext uri="{FF2B5EF4-FFF2-40B4-BE49-F238E27FC236}">
                <a16:creationId xmlns:a16="http://schemas.microsoft.com/office/drawing/2014/main" id="{3E262AC5-7EB2-416D-BBA3-73C851937730}"/>
              </a:ext>
            </a:extLst>
          </p:cNvPr>
          <p:cNvSpPr/>
          <p:nvPr userDrawn="1"/>
        </p:nvSpPr>
        <p:spPr>
          <a:xfrm>
            <a:off x="0" y="6400800"/>
            <a:ext cx="12192000" cy="463648"/>
          </a:xfrm>
          <a:prstGeom prst="rect">
            <a:avLst/>
          </a:prstGeom>
          <a:solidFill>
            <a:srgbClr val="19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13" name="Slide Number Placeholder 5">
            <a:extLst>
              <a:ext uri="{FF2B5EF4-FFF2-40B4-BE49-F238E27FC236}">
                <a16:creationId xmlns:a16="http://schemas.microsoft.com/office/drawing/2014/main" id="{5322A692-8763-4A2D-96D9-D7D463D41739}"/>
              </a:ext>
            </a:extLst>
          </p:cNvPr>
          <p:cNvSpPr>
            <a:spLocks noGrp="1"/>
          </p:cNvSpPr>
          <p:nvPr>
            <p:ph type="sldNum" sz="quarter" idx="4"/>
          </p:nvPr>
        </p:nvSpPr>
        <p:spPr>
          <a:xfrm>
            <a:off x="11226801" y="6481874"/>
            <a:ext cx="484188" cy="365125"/>
          </a:xfrm>
          <a:prstGeom prst="rect">
            <a:avLst/>
          </a:prstGeom>
        </p:spPr>
        <p:txBody>
          <a:bodyPr vert="horz" lIns="0" tIns="0" rIns="0" bIns="0" rtlCol="0" anchor="ctr"/>
          <a:lstStyle>
            <a:lvl1pPr algn="r">
              <a:defRPr sz="1000">
                <a:solidFill>
                  <a:schemeClr val="bg1"/>
                </a:solidFill>
                <a:latin typeface="+mn-lt"/>
                <a:ea typeface="Roboto" panose="02000000000000000000" pitchFamily="2" charset="0"/>
              </a:defRPr>
            </a:lvl1pPr>
          </a:lstStyle>
          <a:p>
            <a:fld id="{AD080174-12F7-954A-99A9-75A30C55AC8D}" type="slidenum">
              <a:rPr lang="en-US" smtClean="0"/>
              <a:t>‹#›</a:t>
            </a:fld>
            <a:endParaRPr lang="en-US"/>
          </a:p>
        </p:txBody>
      </p:sp>
      <p:sp>
        <p:nvSpPr>
          <p:cNvPr id="16" name="Rectangle 15">
            <a:extLst>
              <a:ext uri="{FF2B5EF4-FFF2-40B4-BE49-F238E27FC236}">
                <a16:creationId xmlns:a16="http://schemas.microsoft.com/office/drawing/2014/main" id="{547B60B0-A5AC-49A9-9C9E-254F9B48BD82}"/>
              </a:ext>
            </a:extLst>
          </p:cNvPr>
          <p:cNvSpPr/>
          <p:nvPr userDrawn="1"/>
        </p:nvSpPr>
        <p:spPr>
          <a:xfrm>
            <a:off x="484188" y="6555034"/>
            <a:ext cx="646011" cy="89768"/>
          </a:xfrm>
          <a:prstGeom prst="rect">
            <a:avLst/>
          </a:prstGeom>
        </p:spPr>
        <p:txBody>
          <a:bodyPr wrap="none" lIns="0" tIns="0" rIns="0" bIns="0">
            <a:spAutoFit/>
          </a:bodyPr>
          <a:lstStyle/>
          <a:p>
            <a:pPr marL="0" marR="0" lvl="0" indent="0" algn="l" defTabSz="914400" rtl="0" eaLnBrk="1" fontAlgn="auto" latinLnBrk="0" hangingPunct="1">
              <a:lnSpc>
                <a:spcPts val="600"/>
              </a:lnSpc>
              <a:spcBef>
                <a:spcPct val="0"/>
              </a:spcBef>
              <a:spcAft>
                <a:spcPct val="0"/>
              </a:spcAft>
              <a:buClrTx/>
              <a:buSzTx/>
              <a:buFontTx/>
              <a:buNone/>
              <a:defRPr/>
            </a:pPr>
            <a:r>
              <a:rPr lang="en-US" sz="1000" b="0" kern="0" spc="0" baseline="0">
                <a:solidFill>
                  <a:schemeClr val="bg1"/>
                </a:solidFill>
                <a:latin typeface="+mn-lt"/>
                <a:ea typeface="+mn-ea"/>
                <a:cs typeface="+mn-cs"/>
              </a:rPr>
              <a:t>swlaw.com</a:t>
            </a:r>
          </a:p>
        </p:txBody>
      </p:sp>
      <p:sp>
        <p:nvSpPr>
          <p:cNvPr id="17" name="Rectangle 16">
            <a:extLst>
              <a:ext uri="{FF2B5EF4-FFF2-40B4-BE49-F238E27FC236}">
                <a16:creationId xmlns:a16="http://schemas.microsoft.com/office/drawing/2014/main" id="{F3F78175-F6E4-414B-8E87-74B30361B987}"/>
              </a:ext>
            </a:extLst>
          </p:cNvPr>
          <p:cNvSpPr/>
          <p:nvPr userDrawn="1"/>
        </p:nvSpPr>
        <p:spPr>
          <a:xfrm>
            <a:off x="484188" y="6639993"/>
            <a:ext cx="1659109" cy="76944"/>
          </a:xfrm>
          <a:prstGeom prst="rect">
            <a:avLst/>
          </a:prstGeom>
        </p:spPr>
        <p:txBody>
          <a:bodyPr wrap="none" lIns="0" tIns="0" rIns="0" bIns="0">
            <a:spAutoFit/>
          </a:bodyPr>
          <a:lstStyle/>
          <a:p>
            <a:pPr marL="0" marR="0" lvl="0" indent="0" algn="l" defTabSz="914400" rtl="0" eaLnBrk="1" fontAlgn="auto" latinLnBrk="0" hangingPunct="1">
              <a:lnSpc>
                <a:spcPts val="600"/>
              </a:lnSpc>
              <a:spcBef>
                <a:spcPct val="0"/>
              </a:spcBef>
              <a:spcAft>
                <a:spcPct val="0"/>
              </a:spcAft>
              <a:buClrTx/>
              <a:buSzTx/>
              <a:buFontTx/>
              <a:buNone/>
              <a:defRPr/>
            </a:pPr>
            <a:r>
              <a:rPr lang="en-US" sz="600" kern="0" spc="0" baseline="0">
                <a:solidFill>
                  <a:schemeClr val="bg1"/>
                </a:solidFill>
                <a:latin typeface="+mn-lt"/>
              </a:rPr>
              <a:t>© 2022 Snell &amp; Wilmer L.L.P. All rights reserved.</a:t>
            </a:r>
          </a:p>
        </p:txBody>
      </p:sp>
      <p:sp>
        <p:nvSpPr>
          <p:cNvPr id="18" name="Footer Placeholder 9">
            <a:extLst>
              <a:ext uri="{FF2B5EF4-FFF2-40B4-BE49-F238E27FC236}">
                <a16:creationId xmlns:a16="http://schemas.microsoft.com/office/drawing/2014/main" id="{06362141-6E75-477B-8049-2BE5AB71A639}"/>
              </a:ext>
            </a:extLst>
          </p:cNvPr>
          <p:cNvSpPr txBox="1"/>
          <p:nvPr userDrawn="1"/>
        </p:nvSpPr>
        <p:spPr>
          <a:xfrm>
            <a:off x="2607064" y="6468785"/>
            <a:ext cx="8525533" cy="389214"/>
          </a:xfrm>
          <a:prstGeom prst="rect">
            <a:avLst/>
          </a:prstGeom>
        </p:spPr>
        <p:txBody>
          <a:bodyPr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700" b="0" i="0" u="none" strike="noStrike" kern="1200" cap="none" spc="0" normalizeH="0" baseline="0" noProof="0">
                <a:ln>
                  <a:noFill/>
                </a:ln>
                <a:solidFill>
                  <a:srgbClr val="FFFFFF"/>
                </a:solidFill>
                <a:effectLst/>
                <a:uLnTx/>
                <a:uFillTx/>
                <a:latin typeface="Arial"/>
                <a:ea typeface="+mn-ea"/>
                <a:cs typeface="+mn-cs"/>
              </a:rPr>
              <a:t>Albuquerque | Boise | Dallas | Denver | Las Vegas | Los Angeles | Los Cabos | Orange County | Phoenix | Portland | Reno | Salt Lake City | San Diego | Seattle | Tucson | Washington, D.C.</a:t>
            </a:r>
          </a:p>
        </p:txBody>
      </p:sp>
      <p:sp>
        <p:nvSpPr>
          <p:cNvPr id="3" name="Text Placeholder 2">
            <a:extLst>
              <a:ext uri="{FF2B5EF4-FFF2-40B4-BE49-F238E27FC236}">
                <a16:creationId xmlns:a16="http://schemas.microsoft.com/office/drawing/2014/main" id="{4F34646C-8521-4EA0-B64C-992D75B8B00A}"/>
              </a:ext>
            </a:extLst>
          </p:cNvPr>
          <p:cNvSpPr>
            <a:spLocks noGrp="1"/>
          </p:cNvSpPr>
          <p:nvPr>
            <p:ph type="body" sz="quarter" idx="11" hasCustomPrompt="1"/>
          </p:nvPr>
        </p:nvSpPr>
        <p:spPr>
          <a:xfrm>
            <a:off x="482600" y="1828800"/>
            <a:ext cx="11226800" cy="1160365"/>
          </a:xfrm>
        </p:spPr>
        <p:txBody>
          <a:bodyPr/>
          <a:lstStyle>
            <a:lvl1pPr marL="0" indent="0" algn="ctr">
              <a:buFontTx/>
              <a:buNone/>
              <a:defRPr sz="4000">
                <a:solidFill>
                  <a:srgbClr val="192745"/>
                </a:solidFill>
                <a:latin typeface="+mn-lt"/>
              </a:defRPr>
            </a:lvl1pPr>
          </a:lstStyle>
          <a:p>
            <a:pPr lvl="0"/>
            <a:r>
              <a:rPr lang="en-US"/>
              <a:t>Title Example Slide 2</a:t>
            </a:r>
          </a:p>
        </p:txBody>
      </p:sp>
      <p:sp>
        <p:nvSpPr>
          <p:cNvPr id="5" name="Text Placeholder 4">
            <a:extLst>
              <a:ext uri="{FF2B5EF4-FFF2-40B4-BE49-F238E27FC236}">
                <a16:creationId xmlns:a16="http://schemas.microsoft.com/office/drawing/2014/main" id="{BD4A8608-12C0-4976-AB49-1B3DBFB1A1E0}"/>
              </a:ext>
            </a:extLst>
          </p:cNvPr>
          <p:cNvSpPr>
            <a:spLocks noGrp="1"/>
          </p:cNvSpPr>
          <p:nvPr>
            <p:ph type="body" sz="quarter" idx="12" hasCustomPrompt="1"/>
          </p:nvPr>
        </p:nvSpPr>
        <p:spPr>
          <a:xfrm>
            <a:off x="4297363" y="3452813"/>
            <a:ext cx="3597275" cy="416023"/>
          </a:xfrm>
        </p:spPr>
        <p:txBody>
          <a:bodyPr/>
          <a:lstStyle>
            <a:lvl1pPr marL="0" indent="0" algn="ctr">
              <a:buNone/>
              <a:defRPr>
                <a:solidFill>
                  <a:srgbClr val="192745"/>
                </a:solidFill>
                <a:latin typeface="+mn-lt"/>
              </a:defRPr>
            </a:lvl1pPr>
          </a:lstStyle>
          <a:p>
            <a:pPr lvl="0"/>
            <a:r>
              <a:rPr lang="en-US"/>
              <a:t>Date</a:t>
            </a:r>
          </a:p>
        </p:txBody>
      </p:sp>
      <p:sp>
        <p:nvSpPr>
          <p:cNvPr id="10" name="Text Placeholder 9">
            <a:extLst>
              <a:ext uri="{FF2B5EF4-FFF2-40B4-BE49-F238E27FC236}">
                <a16:creationId xmlns:a16="http://schemas.microsoft.com/office/drawing/2014/main" id="{58887A31-52E4-406A-B61E-2781B596C9D2}"/>
              </a:ext>
            </a:extLst>
          </p:cNvPr>
          <p:cNvSpPr>
            <a:spLocks noGrp="1"/>
          </p:cNvSpPr>
          <p:nvPr>
            <p:ph type="body" sz="quarter" idx="24" hasCustomPrompt="1"/>
          </p:nvPr>
        </p:nvSpPr>
        <p:spPr>
          <a:xfrm>
            <a:off x="1913875" y="5741962"/>
            <a:ext cx="1909748" cy="252438"/>
          </a:xfrm>
          <a:prstGeom prst="rect">
            <a:avLst/>
          </a:prstGeom>
        </p:spPr>
        <p:txBody>
          <a:bodyPr>
            <a:normAutofit/>
          </a:bodyPr>
          <a:lstStyle>
            <a:lvl1pPr marL="0" indent="0" algn="ctr">
              <a:buNone/>
              <a:defRPr sz="1600">
                <a:latin typeface="+mn-lt"/>
              </a:defRPr>
            </a:lvl1pPr>
          </a:lstStyle>
          <a:p>
            <a:pPr lvl="0"/>
            <a:r>
              <a:rPr lang="en-US"/>
              <a:t>Click to add a name</a:t>
            </a:r>
          </a:p>
        </p:txBody>
      </p:sp>
      <p:sp>
        <p:nvSpPr>
          <p:cNvPr id="15" name="Picture Placeholder 2">
            <a:extLst>
              <a:ext uri="{FF2B5EF4-FFF2-40B4-BE49-F238E27FC236}">
                <a16:creationId xmlns:a16="http://schemas.microsoft.com/office/drawing/2014/main" id="{D09D4FD5-95C2-4CB1-B03A-A7FB9A238A4E}"/>
              </a:ext>
            </a:extLst>
          </p:cNvPr>
          <p:cNvSpPr>
            <a:spLocks noGrp="1"/>
          </p:cNvSpPr>
          <p:nvPr>
            <p:ph type="pic" sz="quarter" idx="29" hasCustomPrompt="1"/>
          </p:nvPr>
        </p:nvSpPr>
        <p:spPr>
          <a:xfrm>
            <a:off x="2205967" y="4348414"/>
            <a:ext cx="1325563" cy="1325563"/>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600">
                <a:latin typeface="+mn-lt"/>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a:t>Click to add a headshot</a:t>
            </a:r>
          </a:p>
          <a:p>
            <a:endParaRPr lang="en-US"/>
          </a:p>
        </p:txBody>
      </p:sp>
      <p:sp>
        <p:nvSpPr>
          <p:cNvPr id="19" name="Text Placeholder 9">
            <a:extLst>
              <a:ext uri="{FF2B5EF4-FFF2-40B4-BE49-F238E27FC236}">
                <a16:creationId xmlns:a16="http://schemas.microsoft.com/office/drawing/2014/main" id="{C48A0E92-2423-4246-A1DA-272BA542CC8D}"/>
              </a:ext>
            </a:extLst>
          </p:cNvPr>
          <p:cNvSpPr>
            <a:spLocks noGrp="1"/>
          </p:cNvSpPr>
          <p:nvPr>
            <p:ph type="body" sz="quarter" idx="30" hasCustomPrompt="1"/>
          </p:nvPr>
        </p:nvSpPr>
        <p:spPr>
          <a:xfrm>
            <a:off x="4071945" y="5741962"/>
            <a:ext cx="1909748" cy="252438"/>
          </a:xfrm>
          <a:prstGeom prst="rect">
            <a:avLst/>
          </a:prstGeom>
        </p:spPr>
        <p:txBody>
          <a:bodyPr>
            <a:normAutofit/>
          </a:bodyPr>
          <a:lstStyle>
            <a:lvl1pPr marL="0" indent="0" algn="ctr">
              <a:buNone/>
              <a:defRPr sz="1600">
                <a:latin typeface="+mn-lt"/>
              </a:defRPr>
            </a:lvl1pPr>
          </a:lstStyle>
          <a:p>
            <a:pPr lvl="0"/>
            <a:r>
              <a:rPr lang="en-US"/>
              <a:t>Click to add a name</a:t>
            </a:r>
          </a:p>
        </p:txBody>
      </p:sp>
      <p:sp>
        <p:nvSpPr>
          <p:cNvPr id="20" name="Picture Placeholder 2">
            <a:extLst>
              <a:ext uri="{FF2B5EF4-FFF2-40B4-BE49-F238E27FC236}">
                <a16:creationId xmlns:a16="http://schemas.microsoft.com/office/drawing/2014/main" id="{EC76B4A3-CA15-416D-8CCA-63F7F004E59A}"/>
              </a:ext>
            </a:extLst>
          </p:cNvPr>
          <p:cNvSpPr>
            <a:spLocks noGrp="1"/>
          </p:cNvSpPr>
          <p:nvPr>
            <p:ph type="pic" sz="quarter" idx="31" hasCustomPrompt="1"/>
          </p:nvPr>
        </p:nvSpPr>
        <p:spPr>
          <a:xfrm>
            <a:off x="4364037" y="4348414"/>
            <a:ext cx="1325563" cy="1325563"/>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600">
                <a:latin typeface="+mn-lt"/>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a:t>Click to add a headshot</a:t>
            </a:r>
          </a:p>
          <a:p>
            <a:endParaRPr lang="en-US"/>
          </a:p>
        </p:txBody>
      </p:sp>
      <p:sp>
        <p:nvSpPr>
          <p:cNvPr id="21" name="Text Placeholder 9">
            <a:extLst>
              <a:ext uri="{FF2B5EF4-FFF2-40B4-BE49-F238E27FC236}">
                <a16:creationId xmlns:a16="http://schemas.microsoft.com/office/drawing/2014/main" id="{5D4F12A5-E655-4C88-8021-967AC20997FE}"/>
              </a:ext>
            </a:extLst>
          </p:cNvPr>
          <p:cNvSpPr>
            <a:spLocks noGrp="1"/>
          </p:cNvSpPr>
          <p:nvPr>
            <p:ph type="body" sz="quarter" idx="32" hasCustomPrompt="1"/>
          </p:nvPr>
        </p:nvSpPr>
        <p:spPr>
          <a:xfrm>
            <a:off x="6223673" y="5741962"/>
            <a:ext cx="1909748" cy="252438"/>
          </a:xfrm>
          <a:prstGeom prst="rect">
            <a:avLst/>
          </a:prstGeom>
        </p:spPr>
        <p:txBody>
          <a:bodyPr>
            <a:normAutofit/>
          </a:bodyPr>
          <a:lstStyle>
            <a:lvl1pPr marL="0" indent="0" algn="ctr">
              <a:buNone/>
              <a:defRPr sz="1600">
                <a:latin typeface="+mn-lt"/>
              </a:defRPr>
            </a:lvl1pPr>
          </a:lstStyle>
          <a:p>
            <a:pPr lvl="0"/>
            <a:r>
              <a:rPr lang="en-US"/>
              <a:t>Click to add a name</a:t>
            </a:r>
          </a:p>
        </p:txBody>
      </p:sp>
      <p:sp>
        <p:nvSpPr>
          <p:cNvPr id="22" name="Picture Placeholder 2">
            <a:extLst>
              <a:ext uri="{FF2B5EF4-FFF2-40B4-BE49-F238E27FC236}">
                <a16:creationId xmlns:a16="http://schemas.microsoft.com/office/drawing/2014/main" id="{2314D80B-EDDB-43E2-8206-EADC71EA70AA}"/>
              </a:ext>
            </a:extLst>
          </p:cNvPr>
          <p:cNvSpPr>
            <a:spLocks noGrp="1"/>
          </p:cNvSpPr>
          <p:nvPr>
            <p:ph type="pic" sz="quarter" idx="33" hasCustomPrompt="1"/>
          </p:nvPr>
        </p:nvSpPr>
        <p:spPr>
          <a:xfrm>
            <a:off x="6515765" y="4348414"/>
            <a:ext cx="1325563" cy="1325563"/>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600">
                <a:latin typeface="+mn-lt"/>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a:t>Click to add a headshot</a:t>
            </a:r>
          </a:p>
          <a:p>
            <a:endParaRPr lang="en-US"/>
          </a:p>
        </p:txBody>
      </p:sp>
      <p:sp>
        <p:nvSpPr>
          <p:cNvPr id="23" name="Text Placeholder 9">
            <a:extLst>
              <a:ext uri="{FF2B5EF4-FFF2-40B4-BE49-F238E27FC236}">
                <a16:creationId xmlns:a16="http://schemas.microsoft.com/office/drawing/2014/main" id="{CA53D84E-2990-43AD-B299-B11AA84E0684}"/>
              </a:ext>
            </a:extLst>
          </p:cNvPr>
          <p:cNvSpPr>
            <a:spLocks noGrp="1"/>
          </p:cNvSpPr>
          <p:nvPr>
            <p:ph type="body" sz="quarter" idx="34" hasCustomPrompt="1"/>
          </p:nvPr>
        </p:nvSpPr>
        <p:spPr>
          <a:xfrm>
            <a:off x="8375401" y="5741962"/>
            <a:ext cx="1909748" cy="252438"/>
          </a:xfrm>
          <a:prstGeom prst="rect">
            <a:avLst/>
          </a:prstGeom>
        </p:spPr>
        <p:txBody>
          <a:bodyPr>
            <a:normAutofit/>
          </a:bodyPr>
          <a:lstStyle>
            <a:lvl1pPr marL="0" indent="0" algn="ctr">
              <a:buNone/>
              <a:defRPr sz="1600">
                <a:latin typeface="+mn-lt"/>
              </a:defRPr>
            </a:lvl1pPr>
          </a:lstStyle>
          <a:p>
            <a:pPr lvl="0"/>
            <a:r>
              <a:rPr lang="en-US"/>
              <a:t>Click to add a name</a:t>
            </a:r>
          </a:p>
        </p:txBody>
      </p:sp>
      <p:sp>
        <p:nvSpPr>
          <p:cNvPr id="24" name="Picture Placeholder 2">
            <a:extLst>
              <a:ext uri="{FF2B5EF4-FFF2-40B4-BE49-F238E27FC236}">
                <a16:creationId xmlns:a16="http://schemas.microsoft.com/office/drawing/2014/main" id="{5BD6C00E-1F27-4D0E-B57C-EAF448E3188D}"/>
              </a:ext>
            </a:extLst>
          </p:cNvPr>
          <p:cNvSpPr>
            <a:spLocks noGrp="1"/>
          </p:cNvSpPr>
          <p:nvPr>
            <p:ph type="pic" sz="quarter" idx="35" hasCustomPrompt="1"/>
          </p:nvPr>
        </p:nvSpPr>
        <p:spPr>
          <a:xfrm>
            <a:off x="8667493" y="4348414"/>
            <a:ext cx="1325563" cy="1325563"/>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sz="1600">
                <a:latin typeface="+mn-lt"/>
              </a:defRPr>
            </a:lvl1pPr>
          </a:lstStyle>
          <a:p>
            <a:pPr marL="0" marR="0" lvl="0" indent="0" algn="l" defTabSz="457200" rtl="0" eaLnBrk="1" fontAlgn="auto" latinLnBrk="0" hangingPunct="1">
              <a:lnSpc>
                <a:spcPct val="100000"/>
              </a:lnSpc>
              <a:spcBef>
                <a:spcPts val="1000"/>
              </a:spcBef>
              <a:spcAft>
                <a:spcPct val="0"/>
              </a:spcAft>
              <a:buClr>
                <a:prstClr val="black"/>
              </a:buClr>
              <a:buSzPct val="80000"/>
              <a:buFont typeface="Arial" panose="020b0604020202020204" pitchFamily="34" charset="0"/>
              <a:buNone/>
              <a:defRPr/>
            </a:pPr>
            <a:r>
              <a:rPr lang="en-US"/>
              <a:t>Click to add a headshot</a:t>
            </a:r>
          </a:p>
          <a:p>
            <a:endParaRPr lang="en-US"/>
          </a:p>
        </p:txBody>
      </p:sp>
    </p:spTree>
    <p:extLst>
      <p:ext uri="{BB962C8B-B14F-4D97-AF65-F5344CB8AC3E}">
        <p14:creationId xmlns:p14="http://schemas.microsoft.com/office/powerpoint/2010/main" val="258264996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02_AGENDA">
    <p:spTree>
      <p:nvGrpSpPr>
        <p:cNvPr id="1" name=""/>
        <p:cNvGrpSpPr/>
        <p:nvPr/>
      </p:nvGrpSpPr>
      <p:grpSpPr>
        <a:xfrm>
          <a:off x="0" y="0"/>
          <a:ext cx="0" cy="0"/>
        </a:xfrm>
      </p:grpSpPr>
      <p:sp>
        <p:nvSpPr>
          <p:cNvPr id="4" name="Picture Placeholder 3">
            <a:extLst>
              <a:ext uri="{FF2B5EF4-FFF2-40B4-BE49-F238E27FC236}">
                <a16:creationId xmlns:a16="http://schemas.microsoft.com/office/drawing/2014/main" id="{16FABB32-4EDE-4A4D-B273-B686B5814B14}"/>
              </a:ext>
            </a:extLst>
          </p:cNvPr>
          <p:cNvSpPr>
            <a:spLocks noGrp="1"/>
          </p:cNvSpPr>
          <p:nvPr>
            <p:ph type="pic" sz="quarter" idx="12"/>
          </p:nvPr>
        </p:nvSpPr>
        <p:spPr>
          <a:xfrm>
            <a:off x="0" y="-1"/>
            <a:ext cx="12192000" cy="6398419"/>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Tx/>
              <a:buNone/>
              <a:defRPr sz="2000">
                <a:latin typeface="+mn-lt"/>
              </a:defRPr>
            </a:lvl1pPr>
          </a:lstStyle>
          <a:p>
            <a:r>
              <a:rPr lang="en-US"/>
              <a:t>Click icon to add picture</a:t>
            </a:r>
            <a:endParaRPr lang="en-US"/>
          </a:p>
        </p:txBody>
      </p:sp>
      <p:sp>
        <p:nvSpPr>
          <p:cNvPr id="17" name="Rectangle 16">
            <a:extLst>
              <a:ext uri="{FF2B5EF4-FFF2-40B4-BE49-F238E27FC236}">
                <a16:creationId xmlns:a16="http://schemas.microsoft.com/office/drawing/2014/main" id="{32DB3339-A38B-4C0D-91AA-F3663B90AB43}"/>
              </a:ext>
            </a:extLst>
          </p:cNvPr>
          <p:cNvSpPr/>
          <p:nvPr userDrawn="1"/>
        </p:nvSpPr>
        <p:spPr>
          <a:xfrm>
            <a:off x="0" y="6400800"/>
            <a:ext cx="12192000" cy="463648"/>
          </a:xfrm>
          <a:prstGeom prst="rect">
            <a:avLst/>
          </a:prstGeom>
          <a:solidFill>
            <a:srgbClr val="19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pic>
        <p:nvPicPr>
          <p:cNvPr id="15" name="Picture 14">
            <a:extLst>
              <a:ext uri="{FF2B5EF4-FFF2-40B4-BE49-F238E27FC236}">
                <a16:creationId xmlns:a16="http://schemas.microsoft.com/office/drawing/2014/main" id="{19DA0093-1537-48C8-BCDE-8854337A16C3}"/>
              </a:ext>
            </a:extLst>
          </p:cNvPr>
          <p:cNvPicPr>
            <a:picLocks noChangeAspect="1"/>
          </p:cNvPicPr>
          <p:nvPr userDrawn="1"/>
        </p:nvPicPr>
        <p:blipFill>
          <a:blip r:embed="rId1">
            <a:extLst>
              <a:ext uri="{28A0092B-C50C-407E-A947-70E740481C1C}">
                <a14:useLocalDpi xmlns:a14="http://schemas.microsoft.com/office/drawing/2010/main"/>
              </a:ext>
            </a:extLst>
          </a:blip>
          <a:stretch>
            <a:fillRect/>
          </a:stretch>
        </p:blipFill>
        <p:spPr>
          <a:xfrm>
            <a:off x="481011" y="6512428"/>
            <a:ext cx="1312069" cy="159730"/>
          </a:xfrm>
          <a:prstGeom prst="rect">
            <a:avLst/>
          </a:prstGeom>
          <a:ln>
            <a:noFill/>
          </a:ln>
        </p:spPr>
      </p:pic>
      <p:sp>
        <p:nvSpPr>
          <p:cNvPr id="16" name="Rectangle 15">
            <a:extLst>
              <a:ext uri="{FF2B5EF4-FFF2-40B4-BE49-F238E27FC236}">
                <a16:creationId xmlns:a16="http://schemas.microsoft.com/office/drawing/2014/main" id="{D0324F6D-92DC-4049-AE25-F95B4D5BCB62}"/>
              </a:ext>
            </a:extLst>
          </p:cNvPr>
          <p:cNvSpPr/>
          <p:nvPr userDrawn="1"/>
        </p:nvSpPr>
        <p:spPr>
          <a:xfrm>
            <a:off x="481012" y="6675714"/>
            <a:ext cx="1699638" cy="76944"/>
          </a:xfrm>
          <a:prstGeom prst="rect">
            <a:avLst/>
          </a:prstGeom>
          <a:ln>
            <a:noFill/>
          </a:ln>
        </p:spPr>
        <p:txBody>
          <a:bodyPr wrap="square" lIns="0" tIns="0" rIns="0" bIns="0">
            <a:spAutoFit/>
          </a:bodyPr>
          <a:lstStyle/>
          <a:p>
            <a:r>
              <a:rPr lang="en-US" sz="500" kern="0" spc="0" baseline="0">
                <a:solidFill>
                  <a:schemeClr val="bg1"/>
                </a:solidFill>
                <a:latin typeface="+mn-lt"/>
              </a:rPr>
              <a:t>© 2022 Snell &amp; Wilmer L.L.P. All rights reserved.</a:t>
            </a:r>
          </a:p>
        </p:txBody>
      </p:sp>
      <p:sp>
        <p:nvSpPr>
          <p:cNvPr id="2" name="Footer Placeholder 1">
            <a:extLst>
              <a:ext uri="{FF2B5EF4-FFF2-40B4-BE49-F238E27FC236}">
                <a16:creationId xmlns:a16="http://schemas.microsoft.com/office/drawing/2014/main" id="{4E461E54-7AE8-4008-90CA-C656BB5FED6B}"/>
              </a:ext>
            </a:extLst>
          </p:cNvPr>
          <p:cNvSpPr>
            <a:spLocks noGrp="1"/>
          </p:cNvSpPr>
          <p:nvPr>
            <p:ph type="ftr" sz="quarter" idx="13"/>
          </p:nvPr>
        </p:nvSpPr>
        <p:spPr>
          <a:ln>
            <a:noFill/>
          </a:ln>
        </p:spPr>
        <p:txBody>
          <a:bodyPr/>
          <a:lstStyle>
            <a:lvl1pPr>
              <a:defRPr>
                <a:latin typeface="+mn-lt"/>
              </a:defRPr>
            </a:lvl1pPr>
          </a:lstStyle>
          <a:p>
            <a:endParaRPr lang="en-US"/>
          </a:p>
        </p:txBody>
      </p:sp>
      <p:sp>
        <p:nvSpPr>
          <p:cNvPr id="3" name="Slide Number Placeholder 2">
            <a:extLst>
              <a:ext uri="{FF2B5EF4-FFF2-40B4-BE49-F238E27FC236}">
                <a16:creationId xmlns:a16="http://schemas.microsoft.com/office/drawing/2014/main" id="{B6A755BD-2B77-4681-AFE2-8087C0A5E29A}"/>
              </a:ext>
            </a:extLst>
          </p:cNvPr>
          <p:cNvSpPr>
            <a:spLocks noGrp="1"/>
          </p:cNvSpPr>
          <p:nvPr>
            <p:ph type="sldNum" sz="quarter" idx="14"/>
          </p:nvPr>
        </p:nvSpPr>
        <p:spPr>
          <a:ln>
            <a:noFill/>
          </a:ln>
        </p:spPr>
        <p:txBody>
          <a:bodyPr/>
          <a:lstStyle>
            <a:lvl1pPr>
              <a:defRPr>
                <a:latin typeface="+mn-lt"/>
              </a:defRPr>
            </a:lvl1pPr>
          </a:lstStyle>
          <a:p>
            <a:fld id="{B586A999-2646-4CE0-998F-9298E81F8FDE}" type="slidenum">
              <a:rPr lang="en-US" smtClean="0"/>
              <a:t>‹#›</a:t>
            </a:fld>
            <a:endParaRPr lang="en-US"/>
          </a:p>
        </p:txBody>
      </p:sp>
      <p:sp>
        <p:nvSpPr>
          <p:cNvPr id="10" name="Text Placeholder 9">
            <a:extLst>
              <a:ext uri="{FF2B5EF4-FFF2-40B4-BE49-F238E27FC236}">
                <a16:creationId xmlns:a16="http://schemas.microsoft.com/office/drawing/2014/main" id="{E40F497A-E6E1-4BEE-AA23-8ACC6EEB2A2F}"/>
              </a:ext>
            </a:extLst>
          </p:cNvPr>
          <p:cNvSpPr>
            <a:spLocks noGrp="1"/>
          </p:cNvSpPr>
          <p:nvPr>
            <p:ph type="body" sz="quarter" idx="16" hasCustomPrompt="1"/>
          </p:nvPr>
        </p:nvSpPr>
        <p:spPr>
          <a:xfrm>
            <a:off x="476250" y="1828800"/>
            <a:ext cx="11234738" cy="4165600"/>
          </a:xfrm>
        </p:spPr>
        <p:txBody>
          <a:bodyPr/>
          <a:lstStyle>
            <a:lvl1pPr marL="0" indent="0">
              <a:buNone/>
              <a:defRPr>
                <a:latin typeface="+mn-lt"/>
              </a:defRPr>
            </a:lvl1pPr>
          </a:lstStyle>
          <a:p>
            <a:pPr lvl="0"/>
            <a:r>
              <a:rPr lang="en-US"/>
              <a:t>Click to insert Agenda</a:t>
            </a:r>
          </a:p>
        </p:txBody>
      </p:sp>
      <p:sp>
        <p:nvSpPr>
          <p:cNvPr id="11" name="Title 4">
            <a:extLst>
              <a:ext uri="{FF2B5EF4-FFF2-40B4-BE49-F238E27FC236}">
                <a16:creationId xmlns:a16="http://schemas.microsoft.com/office/drawing/2014/main" id="{69FF129F-4CAE-47C5-BB9D-AE3222BF2CF2}"/>
              </a:ext>
            </a:extLst>
          </p:cNvPr>
          <p:cNvSpPr>
            <a:spLocks noGrp="1"/>
          </p:cNvSpPr>
          <p:nvPr>
            <p:ph type="title" hasCustomPrompt="1"/>
          </p:nvPr>
        </p:nvSpPr>
        <p:spPr>
          <a:xfrm>
            <a:off x="487680" y="381196"/>
            <a:ext cx="11223308" cy="970156"/>
          </a:xfrm>
        </p:spPr>
        <p:txBody>
          <a:bodyPr lIns="0">
            <a:noAutofit/>
          </a:bodyPr>
          <a:lstStyle>
            <a:lvl1pPr>
              <a:defRPr>
                <a:latin typeface="+mn-lt"/>
              </a:defRPr>
            </a:lvl1pPr>
          </a:lstStyle>
          <a:p>
            <a:r>
              <a:rPr lang="en-US"/>
              <a:t>Click to insert title</a:t>
            </a:r>
          </a:p>
        </p:txBody>
      </p:sp>
    </p:spTree>
    <p:extLst>
      <p:ext uri="{BB962C8B-B14F-4D97-AF65-F5344CB8AC3E}">
        <p14:creationId xmlns:p14="http://schemas.microsoft.com/office/powerpoint/2010/main" val="90664605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02_SECTION HEADER">
    <p:spTree>
      <p:nvGrpSpPr>
        <p:cNvPr id="1" name=""/>
        <p:cNvGrpSpPr/>
        <p:nvPr/>
      </p:nvGrpSpPr>
      <p:grpSpPr>
        <a:xfrm>
          <a:off x="0" y="0"/>
          <a:ext cx="0" cy="0"/>
        </a:xfrm>
      </p:grpSpPr>
      <p:sp>
        <p:nvSpPr>
          <p:cNvPr id="4" name="Picture Placeholder 3">
            <a:extLst>
              <a:ext uri="{FF2B5EF4-FFF2-40B4-BE49-F238E27FC236}">
                <a16:creationId xmlns:a16="http://schemas.microsoft.com/office/drawing/2014/main" id="{16FABB32-4EDE-4A4D-B273-B686B5814B14}"/>
              </a:ext>
            </a:extLst>
          </p:cNvPr>
          <p:cNvSpPr>
            <a:spLocks noGrp="1"/>
          </p:cNvSpPr>
          <p:nvPr>
            <p:ph type="pic" sz="quarter" idx="12"/>
          </p:nvPr>
        </p:nvSpPr>
        <p:spPr>
          <a:xfrm>
            <a:off x="0" y="-1"/>
            <a:ext cx="12192000" cy="6394353"/>
          </a:xfrm>
        </p:spPr>
        <p:txBody>
          <a:bodyPr/>
          <a:lstStyle>
            <a:lvl1pPr marL="0" marR="0" indent="0" algn="l" defTabSz="457200" rtl="0" eaLnBrk="1" fontAlgn="auto" latinLnBrk="0" hangingPunct="1">
              <a:lnSpc>
                <a:spcPct val="100000"/>
              </a:lnSpc>
              <a:spcBef>
                <a:spcPts val="1000"/>
              </a:spcBef>
              <a:spcAft>
                <a:spcPct val="0"/>
              </a:spcAft>
              <a:buClr>
                <a:prstClr val="black"/>
              </a:buClr>
              <a:buSzPct val="80000"/>
              <a:buFontTx/>
              <a:buNone/>
              <a:defRPr sz="2000">
                <a:latin typeface="+mn-lt"/>
              </a:defRPr>
            </a:lvl1pPr>
          </a:lstStyle>
          <a:p>
            <a:r>
              <a:rPr lang="en-US"/>
              <a:t>Click icon to add picture</a:t>
            </a:r>
            <a:endParaRPr lang="en-US"/>
          </a:p>
        </p:txBody>
      </p:sp>
      <p:sp>
        <p:nvSpPr>
          <p:cNvPr id="17" name="Rectangle 16">
            <a:extLst>
              <a:ext uri="{FF2B5EF4-FFF2-40B4-BE49-F238E27FC236}">
                <a16:creationId xmlns:a16="http://schemas.microsoft.com/office/drawing/2014/main" id="{32DB3339-A38B-4C0D-91AA-F3663B90AB43}"/>
              </a:ext>
            </a:extLst>
          </p:cNvPr>
          <p:cNvSpPr/>
          <p:nvPr userDrawn="1"/>
        </p:nvSpPr>
        <p:spPr>
          <a:xfrm>
            <a:off x="0" y="6400800"/>
            <a:ext cx="12192000" cy="463648"/>
          </a:xfrm>
          <a:prstGeom prst="rect">
            <a:avLst/>
          </a:prstGeom>
          <a:solidFill>
            <a:srgbClr val="19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pic>
        <p:nvPicPr>
          <p:cNvPr id="15" name="Picture 14">
            <a:extLst>
              <a:ext uri="{FF2B5EF4-FFF2-40B4-BE49-F238E27FC236}">
                <a16:creationId xmlns:a16="http://schemas.microsoft.com/office/drawing/2014/main" id="{19DA0093-1537-48C8-BCDE-8854337A16C3}"/>
              </a:ext>
            </a:extLst>
          </p:cNvPr>
          <p:cNvPicPr>
            <a:picLocks noChangeAspect="1"/>
          </p:cNvPicPr>
          <p:nvPr userDrawn="1"/>
        </p:nvPicPr>
        <p:blipFill>
          <a:blip r:embed="rId1">
            <a:extLst>
              <a:ext uri="{28A0092B-C50C-407E-A947-70E740481C1C}">
                <a14:useLocalDpi xmlns:a14="http://schemas.microsoft.com/office/drawing/2010/main"/>
              </a:ext>
            </a:extLst>
          </a:blip>
          <a:stretch>
            <a:fillRect/>
          </a:stretch>
        </p:blipFill>
        <p:spPr>
          <a:xfrm>
            <a:off x="481011" y="6512428"/>
            <a:ext cx="1312069" cy="159730"/>
          </a:xfrm>
          <a:prstGeom prst="rect">
            <a:avLst/>
          </a:prstGeom>
          <a:ln>
            <a:noFill/>
          </a:ln>
        </p:spPr>
      </p:pic>
      <p:sp>
        <p:nvSpPr>
          <p:cNvPr id="16" name="Rectangle 15">
            <a:extLst>
              <a:ext uri="{FF2B5EF4-FFF2-40B4-BE49-F238E27FC236}">
                <a16:creationId xmlns:a16="http://schemas.microsoft.com/office/drawing/2014/main" id="{D0324F6D-92DC-4049-AE25-F95B4D5BCB62}"/>
              </a:ext>
            </a:extLst>
          </p:cNvPr>
          <p:cNvSpPr/>
          <p:nvPr userDrawn="1"/>
        </p:nvSpPr>
        <p:spPr>
          <a:xfrm>
            <a:off x="481012" y="6675714"/>
            <a:ext cx="1699638" cy="76944"/>
          </a:xfrm>
          <a:prstGeom prst="rect">
            <a:avLst/>
          </a:prstGeom>
          <a:ln>
            <a:noFill/>
          </a:ln>
        </p:spPr>
        <p:txBody>
          <a:bodyPr wrap="square" lIns="0" tIns="0" rIns="0" bIns="0">
            <a:spAutoFit/>
          </a:bodyPr>
          <a:lstStyle/>
          <a:p>
            <a:r>
              <a:rPr lang="en-US" sz="500" kern="0" spc="0" baseline="0">
                <a:solidFill>
                  <a:schemeClr val="bg1"/>
                </a:solidFill>
                <a:latin typeface="+mn-lt"/>
              </a:rPr>
              <a:t>© 2022 Snell &amp; Wilmer L.L.P. All rights reserved.</a:t>
            </a:r>
          </a:p>
        </p:txBody>
      </p:sp>
      <p:sp>
        <p:nvSpPr>
          <p:cNvPr id="2" name="Footer Placeholder 1">
            <a:extLst>
              <a:ext uri="{FF2B5EF4-FFF2-40B4-BE49-F238E27FC236}">
                <a16:creationId xmlns:a16="http://schemas.microsoft.com/office/drawing/2014/main" id="{4E461E54-7AE8-4008-90CA-C656BB5FED6B}"/>
              </a:ext>
            </a:extLst>
          </p:cNvPr>
          <p:cNvSpPr>
            <a:spLocks noGrp="1"/>
          </p:cNvSpPr>
          <p:nvPr>
            <p:ph type="ftr" sz="quarter" idx="13"/>
          </p:nvPr>
        </p:nvSpPr>
        <p:spPr>
          <a:ln>
            <a:noFill/>
          </a:ln>
        </p:spPr>
        <p:txBody>
          <a:bodyPr/>
          <a:lstStyle>
            <a:lvl1pPr>
              <a:defRPr>
                <a:latin typeface="+mn-lt"/>
              </a:defRPr>
            </a:lvl1pPr>
          </a:lstStyle>
          <a:p>
            <a:endParaRPr lang="en-US"/>
          </a:p>
        </p:txBody>
      </p:sp>
      <p:sp>
        <p:nvSpPr>
          <p:cNvPr id="3" name="Slide Number Placeholder 2">
            <a:extLst>
              <a:ext uri="{FF2B5EF4-FFF2-40B4-BE49-F238E27FC236}">
                <a16:creationId xmlns:a16="http://schemas.microsoft.com/office/drawing/2014/main" id="{B6A755BD-2B77-4681-AFE2-8087C0A5E29A}"/>
              </a:ext>
            </a:extLst>
          </p:cNvPr>
          <p:cNvSpPr>
            <a:spLocks noGrp="1"/>
          </p:cNvSpPr>
          <p:nvPr>
            <p:ph type="sldNum" sz="quarter" idx="14"/>
          </p:nvPr>
        </p:nvSpPr>
        <p:spPr>
          <a:ln>
            <a:noFill/>
          </a:ln>
        </p:spPr>
        <p:txBody>
          <a:bodyPr/>
          <a:lstStyle>
            <a:lvl1pPr>
              <a:defRPr>
                <a:latin typeface="+mn-lt"/>
              </a:defRPr>
            </a:lvl1pPr>
          </a:lstStyle>
          <a:p>
            <a:fld id="{B586A999-2646-4CE0-998F-9298E81F8FDE}" type="slidenum">
              <a:rPr lang="en-US" smtClean="0"/>
              <a:t>‹#›</a:t>
            </a:fld>
            <a:endParaRPr lang="en-US"/>
          </a:p>
        </p:txBody>
      </p:sp>
      <p:sp>
        <p:nvSpPr>
          <p:cNvPr id="10" name="Text Placeholder 9">
            <a:extLst>
              <a:ext uri="{FF2B5EF4-FFF2-40B4-BE49-F238E27FC236}">
                <a16:creationId xmlns:a16="http://schemas.microsoft.com/office/drawing/2014/main" id="{E40F497A-E6E1-4BEE-AA23-8ACC6EEB2A2F}"/>
              </a:ext>
            </a:extLst>
          </p:cNvPr>
          <p:cNvSpPr>
            <a:spLocks noGrp="1"/>
          </p:cNvSpPr>
          <p:nvPr>
            <p:ph type="body" sz="quarter" idx="16"/>
          </p:nvPr>
        </p:nvSpPr>
        <p:spPr>
          <a:xfrm>
            <a:off x="476250" y="3648075"/>
            <a:ext cx="11234738" cy="1500188"/>
          </a:xfrm>
        </p:spPr>
        <p:txBody>
          <a:bodyPr/>
          <a:lstStyle>
            <a:lvl1pPr marL="0" indent="0">
              <a:buNone/>
              <a:defRPr>
                <a:latin typeface="+mn-lt"/>
              </a:defRPr>
            </a:lvl1pPr>
          </a:lstStyle>
          <a:p>
            <a:pPr lvl="0"/>
            <a:r>
              <a:rPr lang="en-US"/>
              <a:t>Click to edit Master text styles</a:t>
            </a:r>
          </a:p>
        </p:txBody>
      </p:sp>
      <p:sp>
        <p:nvSpPr>
          <p:cNvPr id="11" name="Title 4">
            <a:extLst>
              <a:ext uri="{FF2B5EF4-FFF2-40B4-BE49-F238E27FC236}">
                <a16:creationId xmlns:a16="http://schemas.microsoft.com/office/drawing/2014/main" id="{69FF129F-4CAE-47C5-BB9D-AE3222BF2CF2}"/>
              </a:ext>
            </a:extLst>
          </p:cNvPr>
          <p:cNvSpPr>
            <a:spLocks noGrp="1"/>
          </p:cNvSpPr>
          <p:nvPr>
            <p:ph type="title" hasCustomPrompt="1"/>
          </p:nvPr>
        </p:nvSpPr>
        <p:spPr>
          <a:xfrm>
            <a:off x="487680" y="381196"/>
            <a:ext cx="11223308" cy="970156"/>
          </a:xfrm>
        </p:spPr>
        <p:txBody>
          <a:bodyPr lIns="0">
            <a:noAutofit/>
          </a:bodyPr>
          <a:lstStyle>
            <a:lvl1pPr>
              <a:defRPr>
                <a:latin typeface="+mn-lt"/>
              </a:defRPr>
            </a:lvl1pPr>
          </a:lstStyle>
          <a:p>
            <a:r>
              <a:rPr lang="en-US"/>
              <a:t>Click to add agenda item</a:t>
            </a:r>
          </a:p>
        </p:txBody>
      </p:sp>
    </p:spTree>
    <p:extLst>
      <p:ext uri="{BB962C8B-B14F-4D97-AF65-F5344CB8AC3E}">
        <p14:creationId xmlns:p14="http://schemas.microsoft.com/office/powerpoint/2010/main" val="420199190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02_One Column">
    <p:spTree>
      <p:nvGrpSpPr>
        <p:cNvPr id="1" name=""/>
        <p:cNvGrpSpPr/>
        <p:nvPr/>
      </p:nvGrpSpPr>
      <p:grpSpPr>
        <a:xfrm>
          <a:off x="0" y="0"/>
          <a:ext cx="0" cy="0"/>
        </a:xfrm>
      </p:grpSpPr>
      <p:sp>
        <p:nvSpPr>
          <p:cNvPr id="3" name="Content Placeholder 2">
            <a:extLst>
              <a:ext uri="{FF2B5EF4-FFF2-40B4-BE49-F238E27FC236}">
                <a16:creationId xmlns:a16="http://schemas.microsoft.com/office/drawing/2014/main" id="{48EB5553-C7D4-C34D-A015-8DA770022794}"/>
              </a:ext>
            </a:extLst>
          </p:cNvPr>
          <p:cNvSpPr>
            <a:spLocks noGrp="1"/>
          </p:cNvSpPr>
          <p:nvPr>
            <p:ph idx="1"/>
          </p:nvPr>
        </p:nvSpPr>
        <p:spPr>
          <a:xfrm>
            <a:off x="487679" y="1828800"/>
            <a:ext cx="10180321" cy="4162926"/>
          </a:xfrm>
          <a:prstGeom prst="rect">
            <a:avLst/>
          </a:prstGeom>
        </p:spPr>
        <p:txBody>
          <a:bodyPr lIns="0">
            <a:noAutofit/>
          </a:bodyPr>
          <a:lstStyle>
            <a:lvl1pPr marL="342900" marR="0" indent="-342900" algn="l" defTabSz="457200" rtl="0" eaLnBrk="1" fontAlgn="auto" latinLnBrk="0" hangingPunct="1">
              <a:lnSpc>
                <a:spcPct val="100000"/>
              </a:lnSpc>
              <a:spcBef>
                <a:spcPts val="600"/>
              </a:spcBef>
              <a:spcAft>
                <a:spcPct val="0"/>
              </a:spcAft>
              <a:buClr>
                <a:prstClr val="black"/>
              </a:buClr>
              <a:buSzPct val="80000"/>
              <a:buFont typeface="Arial" panose="020b0604020202020204" pitchFamily="34" charset="0"/>
              <a:buChar char="•"/>
              <a:defRPr kumimoji="0" lang="en-US" sz="2400" b="0" i="0" u="none" strike="noStrike" kern="1200" cap="none" spc="0" normalizeH="0" baseline="0" noProof="0">
                <a:ln>
                  <a:noFill/>
                </a:ln>
                <a:solidFill>
                  <a:prstClr val="black"/>
                </a:solidFill>
                <a:effectLst/>
                <a:uLnTx/>
                <a:uFillTx/>
                <a:latin typeface="+mn-lt"/>
              </a:defRPr>
            </a:lvl1pPr>
            <a:lvl2pPr marL="804863" marR="0" indent="-347663" algn="l" defTabSz="457200" rtl="0" eaLnBrk="1" fontAlgn="auto" latinLnBrk="0" hangingPunct="1">
              <a:lnSpc>
                <a:spcPct val="100000"/>
              </a:lnSpc>
              <a:spcBef>
                <a:spcPts val="600"/>
              </a:spcBef>
              <a:spcAft>
                <a:spcPct val="0"/>
              </a:spcAft>
              <a:buClr>
                <a:prstClr val="black"/>
              </a:buClr>
              <a:buSzPct val="80000"/>
              <a:buFont typeface="Roboto" panose="02000000000000000000" pitchFamily="2" charset="0"/>
              <a:buChar char="‐"/>
              <a:defRPr kumimoji="0" lang="en-US" sz="2000" b="0" i="0" u="none" strike="noStrike" kern="1200" cap="none" spc="0" normalizeH="0" baseline="0" noProof="0">
                <a:ln>
                  <a:noFill/>
                </a:ln>
                <a:solidFill>
                  <a:prstClr val="black"/>
                </a:solidFill>
                <a:effectLst/>
                <a:uLnTx/>
                <a:uFillTx/>
                <a:latin typeface="+mn-lt"/>
              </a:defRPr>
            </a:lvl2pPr>
            <a:lvl3pPr marL="1262063" marR="0" indent="-347663" algn="l" defTabSz="457200" rtl="0" eaLnBrk="1" fontAlgn="auto" latinLnBrk="0" hangingPunct="1">
              <a:lnSpc>
                <a:spcPct val="100000"/>
              </a:lnSpc>
              <a:spcBef>
                <a:spcPts val="600"/>
              </a:spcBef>
              <a:spcAft>
                <a:spcPct val="0"/>
              </a:spcAft>
              <a:buClr>
                <a:prstClr val="black"/>
              </a:buClr>
              <a:buSzPct val="70000"/>
              <a:buFont typeface="Wingdings" panose="05000000000000000000" pitchFamily="2" charset="2"/>
              <a:buChar char="§"/>
              <a:defRPr kumimoji="0" lang="en-US" sz="1800" b="0" i="0" u="none" strike="noStrike" kern="1200" cap="none" spc="0" normalizeH="0" baseline="0" noProof="0">
                <a:ln>
                  <a:noFill/>
                </a:ln>
                <a:solidFill>
                  <a:prstClr val="black"/>
                </a:solidFill>
                <a:effectLst/>
                <a:uLnTx/>
                <a:uFillTx/>
                <a:latin typeface="+mn-lt"/>
              </a:defRPr>
            </a:lvl3pPr>
            <a:lvl4pPr marL="1719263" marR="0" indent="-347663" algn="l" defTabSz="457200" rtl="0" eaLnBrk="1" fontAlgn="auto" latinLnBrk="0" hangingPunct="1">
              <a:lnSpc>
                <a:spcPct val="100000"/>
              </a:lnSpc>
              <a:spcBef>
                <a:spcPts val="600"/>
              </a:spcBef>
              <a:spcAft>
                <a:spcPct val="0"/>
              </a:spcAft>
              <a:buClr>
                <a:prstClr val="black"/>
              </a:buClr>
              <a:buSzPct val="80000"/>
              <a:buFont typeface="Roboto" panose="02000000000000000000" pitchFamily="2" charset="0"/>
              <a:buChar char="‑"/>
              <a:defRPr kumimoji="0" lang="en-US" sz="1600" b="0" i="0" u="none" strike="noStrike" kern="1200" cap="none" spc="0" normalizeH="0" baseline="0" noProof="0">
                <a:ln>
                  <a:noFill/>
                </a:ln>
                <a:solidFill>
                  <a:prstClr val="black"/>
                </a:solidFill>
                <a:effectLst/>
                <a:uLnTx/>
                <a:uFillTx/>
                <a:latin typeface="+mn-lt"/>
              </a:defRPr>
            </a:lvl4pPr>
            <a:lvl5pPr marL="2057400" marR="0" indent="-228600" algn="l" defTabSz="457200" rtl="0" eaLnBrk="1" fontAlgn="auto" latinLnBrk="0" hangingPunct="1">
              <a:lnSpc>
                <a:spcPct val="100000"/>
              </a:lnSpc>
              <a:spcBef>
                <a:spcPts val="600"/>
              </a:spcBef>
              <a:spcAft>
                <a:spcPct val="0"/>
              </a:spcAft>
              <a:buClr>
                <a:prstClr val="black"/>
              </a:buClr>
              <a:buSzPct val="80000"/>
              <a:buFont typeface="Arial" panose="020b0604020202020204" pitchFamily="34" charset="0"/>
              <a:buChar char="•"/>
              <a:defRPr kumimoji="0" lang="en-US" sz="1400" b="0" i="0" u="none" strike="noStrike" kern="1200" cap="none" spc="0" normalizeH="0" baseline="0" noProof="0">
                <a:ln>
                  <a:noFill/>
                </a:ln>
                <a:solidFill>
                  <a:prstClr val="black"/>
                </a:solidFill>
                <a:effectLst/>
                <a:uLnTx/>
                <a:uFillTx/>
                <a:latin typeface="Roboto"/>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itle 4">
            <a:extLst>
              <a:ext uri="{FF2B5EF4-FFF2-40B4-BE49-F238E27FC236}">
                <a16:creationId xmlns:a16="http://schemas.microsoft.com/office/drawing/2014/main" id="{D4A20548-9F62-4502-AE78-54AFCBC55120}"/>
              </a:ext>
            </a:extLst>
          </p:cNvPr>
          <p:cNvSpPr>
            <a:spLocks noGrp="1"/>
          </p:cNvSpPr>
          <p:nvPr>
            <p:ph type="title"/>
          </p:nvPr>
        </p:nvSpPr>
        <p:spPr>
          <a:xfrm>
            <a:off x="487680" y="381196"/>
            <a:ext cx="11223308" cy="970156"/>
          </a:xfrm>
        </p:spPr>
        <p:txBody>
          <a:bodyPr lIns="0">
            <a:noAutofit/>
          </a:bodyPr>
          <a:lstStyle>
            <a:lvl1pPr>
              <a:defRPr>
                <a:latin typeface="+mn-lt"/>
              </a:defRPr>
            </a:lvl1pPr>
          </a:lstStyle>
          <a:p>
            <a:r>
              <a:rPr lang="en-US"/>
              <a:t>Click to edit Master title style</a:t>
            </a:r>
            <a:endParaRPr lang="en-US"/>
          </a:p>
        </p:txBody>
      </p:sp>
      <p:sp>
        <p:nvSpPr>
          <p:cNvPr id="2" name="Footer Placeholder 1">
            <a:extLst>
              <a:ext uri="{FF2B5EF4-FFF2-40B4-BE49-F238E27FC236}">
                <a16:creationId xmlns:a16="http://schemas.microsoft.com/office/drawing/2014/main" id="{510E4907-0AD4-4EC5-AD81-A8DFCC3F973D}"/>
              </a:ext>
            </a:extLst>
          </p:cNvPr>
          <p:cNvSpPr>
            <a:spLocks noGrp="1"/>
          </p:cNvSpPr>
          <p:nvPr>
            <p:ph type="ftr" sz="quarter" idx="10"/>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3AF38B6-7D46-4D96-9B1F-04066B2F2570}"/>
              </a:ext>
            </a:extLst>
          </p:cNvPr>
          <p:cNvSpPr>
            <a:spLocks noGrp="1"/>
          </p:cNvSpPr>
          <p:nvPr>
            <p:ph type="sldNum" sz="quarter" idx="11"/>
          </p:nvPr>
        </p:nvSpPr>
        <p:spPr/>
        <p:txBody>
          <a:bodyPr/>
          <a:lstStyle>
            <a:lvl1pPr>
              <a:defRPr>
                <a:latin typeface="+mn-lt"/>
              </a:defRPr>
            </a:lvl1pPr>
          </a:lstStyle>
          <a:p>
            <a:fld id="{B586A999-2646-4CE0-998F-9298E81F8FDE}" type="slidenum">
              <a:rPr lang="en-US" smtClean="0"/>
              <a:t>‹#›</a:t>
            </a:fld>
            <a:endParaRPr lang="en-US"/>
          </a:p>
        </p:txBody>
      </p:sp>
    </p:spTree>
    <p:extLst>
      <p:ext uri="{BB962C8B-B14F-4D97-AF65-F5344CB8AC3E}">
        <p14:creationId xmlns:p14="http://schemas.microsoft.com/office/powerpoint/2010/main" val="1375204482"/>
      </p:ext>
    </p:extLst>
  </p:cSld>
  <p:clrMapOvr>
    <a:masterClrMapping/>
  </p:clrMapOvr>
  <p:transition/>
  <p:timing/>
  <p:extLst>
    <p:ext uri="{DCECCB84-F9BA-43D5-87BE-67443E8EF086}">
      <p15:sldGuideLst xmlns:p15="http://schemas.microsoft.com/office/powerpoint/2012/main">
        <p15:guide id="2" orient="horz" pos="1149" userDrawn="1">
          <p15:clr>
            <a:srgbClr val="FBAE40"/>
          </p15:clr>
        </p15:guide>
        <p15:guide id="3" orient="horz" pos="37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02_Two Columns">
    <p:spTree>
      <p:nvGrpSpPr>
        <p:cNvPr id="1" name=""/>
        <p:cNvGrpSpPr/>
        <p:nvPr/>
      </p:nvGrpSpPr>
      <p:grpSpPr>
        <a:xfrm>
          <a:off x="0" y="0"/>
          <a:ext cx="0" cy="0"/>
        </a:xfrm>
      </p:grpSpPr>
      <p:sp>
        <p:nvSpPr>
          <p:cNvPr id="11" name="Title Placeholder 1">
            <a:extLst>
              <a:ext uri="{FF2B5EF4-FFF2-40B4-BE49-F238E27FC236}">
                <a16:creationId xmlns:a16="http://schemas.microsoft.com/office/drawing/2014/main" id="{93F24AD7-7116-C840-AC93-57A32EC22323}"/>
              </a:ext>
            </a:extLst>
          </p:cNvPr>
          <p:cNvSpPr>
            <a:spLocks noGrp="1"/>
          </p:cNvSpPr>
          <p:nvPr>
            <p:ph type="title"/>
          </p:nvPr>
        </p:nvSpPr>
        <p:spPr>
          <a:xfrm>
            <a:off x="481013" y="381196"/>
            <a:ext cx="11229976" cy="1299822"/>
          </a:xfrm>
          <a:prstGeom prst="rect">
            <a:avLst/>
          </a:prstGeom>
        </p:spPr>
        <p:txBody>
          <a:bodyPr vert="horz" lIns="0" tIns="0" rIns="0" bIns="0" rtlCol="0" anchor="t">
            <a:noAutofit/>
          </a:bodyPr>
          <a:lstStyle>
            <a:lvl1pPr>
              <a:defRPr sz="3600">
                <a:latin typeface="+mn-lt"/>
              </a:defRPr>
            </a:lvl1pPr>
          </a:lstStyle>
          <a:p>
            <a:r>
              <a:rPr lang="en-US"/>
              <a:t>Click to edit Master title style</a:t>
            </a:r>
            <a:endParaRPr lang="en-US"/>
          </a:p>
        </p:txBody>
      </p:sp>
      <p:sp>
        <p:nvSpPr>
          <p:cNvPr id="5" name="Footer Placeholder 4">
            <a:extLst>
              <a:ext uri="{FF2B5EF4-FFF2-40B4-BE49-F238E27FC236}">
                <a16:creationId xmlns:a16="http://schemas.microsoft.com/office/drawing/2014/main" id="{E8ACE1B5-31C4-4CBB-8DD3-7F463E082237}"/>
              </a:ext>
            </a:extLst>
          </p:cNvPr>
          <p:cNvSpPr>
            <a:spLocks noGrp="1"/>
          </p:cNvSpPr>
          <p:nvPr>
            <p:ph type="ftr" sz="quarter" idx="10"/>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DEAF42D2-2E06-489B-B701-CC1920973218}"/>
              </a:ext>
            </a:extLst>
          </p:cNvPr>
          <p:cNvSpPr>
            <a:spLocks noGrp="1"/>
          </p:cNvSpPr>
          <p:nvPr>
            <p:ph type="sldNum" sz="quarter" idx="11"/>
          </p:nvPr>
        </p:nvSpPr>
        <p:spPr/>
        <p:txBody>
          <a:bodyPr/>
          <a:lstStyle>
            <a:lvl1pPr>
              <a:defRPr>
                <a:latin typeface="+mn-lt"/>
              </a:defRPr>
            </a:lvl1pPr>
          </a:lstStyle>
          <a:p>
            <a:fld id="{B586A999-2646-4CE0-998F-9298E81F8FDE}" type="slidenum">
              <a:rPr lang="en-US" smtClean="0"/>
              <a:t>‹#›</a:t>
            </a:fld>
            <a:endParaRPr lang="en-US"/>
          </a:p>
        </p:txBody>
      </p:sp>
      <p:sp>
        <p:nvSpPr>
          <p:cNvPr id="7" name="Content Placeholder 6">
            <a:extLst>
              <a:ext uri="{FF2B5EF4-FFF2-40B4-BE49-F238E27FC236}">
                <a16:creationId xmlns:a16="http://schemas.microsoft.com/office/drawing/2014/main" id="{FBC7131A-24AE-4252-871D-5877EFC11150}"/>
              </a:ext>
            </a:extLst>
          </p:cNvPr>
          <p:cNvSpPr>
            <a:spLocks noGrp="1"/>
          </p:cNvSpPr>
          <p:nvPr>
            <p:ph sz="quarter" idx="12" hasCustomPrompt="1"/>
          </p:nvPr>
        </p:nvSpPr>
        <p:spPr>
          <a:xfrm>
            <a:off x="6319838" y="1828800"/>
            <a:ext cx="5391150" cy="4165600"/>
          </a:xfrm>
        </p:spPr>
        <p:txBody>
          <a:bodyPr/>
          <a:lstStyle>
            <a:lvl1pPr marL="0" indent="0">
              <a:buNone/>
              <a:defRPr>
                <a:latin typeface="+mn-lt"/>
              </a:defRPr>
            </a:lvl1pPr>
          </a:lstStyle>
          <a:p>
            <a:pPr lvl="0"/>
            <a:r>
              <a:rPr lang="en-US"/>
              <a:t>Click to add text </a:t>
            </a:r>
          </a:p>
          <a:p>
            <a:pPr lvl="0"/>
            <a:r>
              <a:rPr lang="en-US"/>
              <a:t>Or click an icon below to add an image, video, table, or graph</a:t>
            </a:r>
          </a:p>
        </p:txBody>
      </p:sp>
      <p:sp>
        <p:nvSpPr>
          <p:cNvPr id="3" name="Content Placeholder 2">
            <a:extLst>
              <a:ext uri="{FF2B5EF4-FFF2-40B4-BE49-F238E27FC236}">
                <a16:creationId xmlns:a16="http://schemas.microsoft.com/office/drawing/2014/main" id="{E23778C1-48B4-440A-81E1-C4ED34FBADF9}"/>
              </a:ext>
            </a:extLst>
          </p:cNvPr>
          <p:cNvSpPr>
            <a:spLocks noGrp="1"/>
          </p:cNvSpPr>
          <p:nvPr>
            <p:ph sz="quarter" idx="13"/>
          </p:nvPr>
        </p:nvSpPr>
        <p:spPr>
          <a:xfrm>
            <a:off x="476250" y="1828800"/>
            <a:ext cx="5391150" cy="4165600"/>
          </a:xfrm>
        </p:spPr>
        <p:txBody>
          <a:bodyPr/>
          <a:lstStyle>
            <a:lvl1pPr marL="342900" indent="-342900">
              <a:buFont typeface="Arial" panose="020b0604020202020204" pitchFamily="34" charset="0"/>
              <a:buChar char="•"/>
              <a:defRPr sz="2400">
                <a:latin typeface="+mn-lt"/>
              </a:defRPr>
            </a:lvl1pPr>
            <a:lvl2pPr>
              <a:defRPr sz="2000">
                <a:latin typeface="+mn-lt"/>
              </a:defRPr>
            </a:lvl2pPr>
            <a:lvl3pPr marL="1262063" indent="-347663">
              <a:buFont typeface="Wingdings" panose="05000000000000000000" pitchFamily="2" charset="2"/>
              <a:buChar char="§"/>
              <a:defRPr sz="1800">
                <a:latin typeface="+mn-lt"/>
              </a:defRPr>
            </a:lvl3pPr>
            <a:lvl4pPr marL="1719263" indent="-347663">
              <a:buFont typeface="Roboto" panose="02000000000000000000" pitchFamily="2" charset="0"/>
              <a:buChar char="‐"/>
              <a:defRPr sz="1600">
                <a:latin typeface="+mn-lt"/>
              </a:defRPr>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kumimoji="0" lang="en-US" sz="1800" b="0" i="0" u="none" strike="noStrike" kern="1200" cap="none" spc="0" normalizeH="0" baseline="0" noProof="0">
              <a:ln>
                <a:noFill/>
              </a:ln>
              <a:solidFill>
                <a:srgbClr val="3A3A38"/>
              </a:solidFill>
              <a:effectLst/>
              <a:uLnTx/>
              <a:uFillTx/>
              <a:latin typeface="Arial"/>
              <a:ea typeface="Roboto" panose="02000000000000000000" pitchFamily="2" charset="0"/>
              <a:cs typeface="+mn-cs"/>
            </a:endParaRPr>
          </a:p>
        </p:txBody>
      </p:sp>
    </p:spTree>
    <p:extLst>
      <p:ext uri="{BB962C8B-B14F-4D97-AF65-F5344CB8AC3E}">
        <p14:creationId xmlns:p14="http://schemas.microsoft.com/office/powerpoint/2010/main" val="134858846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02_Two Column - flowing">
    <p:spTree>
      <p:nvGrpSpPr>
        <p:cNvPr id="1" name=""/>
        <p:cNvGrpSpPr/>
        <p:nvPr/>
      </p:nvGrpSpPr>
      <p:grpSpPr>
        <a:xfrm>
          <a:off x="0" y="0"/>
          <a:ext cx="0" cy="0"/>
        </a:xfrm>
      </p:grpSpPr>
      <p:sp>
        <p:nvSpPr>
          <p:cNvPr id="3" name="Content Placeholder 2">
            <a:extLst>
              <a:ext uri="{FF2B5EF4-FFF2-40B4-BE49-F238E27FC236}">
                <a16:creationId xmlns:a16="http://schemas.microsoft.com/office/drawing/2014/main" id="{D2DF85D6-725A-E045-A8E5-D98D252F8D7D}"/>
              </a:ext>
            </a:extLst>
          </p:cNvPr>
          <p:cNvSpPr>
            <a:spLocks noGrp="1"/>
          </p:cNvSpPr>
          <p:nvPr>
            <p:ph sz="half" idx="1"/>
          </p:nvPr>
        </p:nvSpPr>
        <p:spPr>
          <a:xfrm>
            <a:off x="481013" y="1828799"/>
            <a:ext cx="11229958" cy="4136571"/>
          </a:xfrm>
          <a:prstGeom prst="rect">
            <a:avLst/>
          </a:prstGeom>
        </p:spPr>
        <p:txBody>
          <a:bodyPr lIns="0" tIns="0" rIns="0" bIns="0" numCol="2" spcCol="914400">
            <a:noAutofit/>
          </a:bodyPr>
          <a:lstStyle>
            <a:lvl1pPr marL="342900" marR="0" indent="-342900" algn="l" defTabSz="457200" rtl="0" eaLnBrk="1" fontAlgn="auto" latinLnBrk="0" hangingPunct="1">
              <a:lnSpc>
                <a:spcPct val="100000"/>
              </a:lnSpc>
              <a:spcBef>
                <a:spcPts val="600"/>
              </a:spcBef>
              <a:spcAft>
                <a:spcPct val="0"/>
              </a:spcAft>
              <a:buClr>
                <a:prstClr val="black"/>
              </a:buClr>
              <a:buSzPct val="80000"/>
              <a:buFont typeface="Arial" panose="020b0604020202020204" pitchFamily="34" charset="0"/>
              <a:buChar char="•"/>
              <a:defRPr>
                <a:latin typeface="+mn-lt"/>
              </a:defRPr>
            </a:lvl1pPr>
            <a:lvl2pPr marL="804863" marR="0" indent="-347663" algn="l" defTabSz="457200" rtl="0" eaLnBrk="1" fontAlgn="auto" latinLnBrk="0" hangingPunct="1">
              <a:lnSpc>
                <a:spcPct val="100000"/>
              </a:lnSpc>
              <a:spcBef>
                <a:spcPts val="600"/>
              </a:spcBef>
              <a:spcAft>
                <a:spcPct val="0"/>
              </a:spcAft>
              <a:buClr>
                <a:prstClr val="black"/>
              </a:buClr>
              <a:buSzPct val="80000"/>
              <a:buFont typeface="Roboto" panose="02000000000000000000" pitchFamily="2" charset="0"/>
              <a:buChar char="‐"/>
              <a:defRPr>
                <a:latin typeface="+mn-lt"/>
              </a:defRPr>
            </a:lvl2pPr>
            <a:lvl3pPr marL="1262063" marR="0" indent="-347663" algn="l" defTabSz="457200" rtl="0" eaLnBrk="1" fontAlgn="auto" latinLnBrk="0" hangingPunct="1">
              <a:lnSpc>
                <a:spcPct val="100000"/>
              </a:lnSpc>
              <a:spcBef>
                <a:spcPts val="600"/>
              </a:spcBef>
              <a:spcAft>
                <a:spcPct val="0"/>
              </a:spcAft>
              <a:buClr>
                <a:prstClr val="black"/>
              </a:buClr>
              <a:buSzPct val="70000"/>
              <a:buFont typeface="Wingdings" panose="05000000000000000000" pitchFamily="2" charset="2"/>
              <a:buChar char="§"/>
              <a:defRPr sz="1800">
                <a:latin typeface="+mn-lt"/>
              </a:defRPr>
            </a:lvl3pPr>
            <a:lvl4pPr marL="1719263" marR="0" indent="-347663" algn="l" defTabSz="457200" rtl="0" eaLnBrk="1" fontAlgn="auto" latinLnBrk="0" hangingPunct="1">
              <a:lnSpc>
                <a:spcPct val="100000"/>
              </a:lnSpc>
              <a:spcBef>
                <a:spcPts val="600"/>
              </a:spcBef>
              <a:spcAft>
                <a:spcPct val="0"/>
              </a:spcAft>
              <a:buClr>
                <a:prstClr val="black"/>
              </a:buClr>
              <a:buSzPct val="80000"/>
              <a:buFont typeface="Roboto" panose="02000000000000000000" pitchFamily="2" charset="0"/>
              <a:buChar char="‑"/>
              <a:defRPr sz="1600">
                <a:latin typeface="+mn-lt"/>
              </a:defRPr>
            </a:lvl4pPr>
            <a:lvl5pPr marL="2057400" marR="0" indent="-228600" algn="l" defTabSz="457200" rtl="0" eaLnBrk="1" fontAlgn="auto" latinLnBrk="0" hangingPunct="1">
              <a:lnSpc>
                <a:spcPct val="100000"/>
              </a:lnSpc>
              <a:spcBef>
                <a:spcPts val="600"/>
              </a:spcBef>
              <a:spcAft>
                <a:spcPct val="0"/>
              </a:spcAft>
              <a:buClr>
                <a:prstClr val="black"/>
              </a:buClr>
              <a:buSzPct val="8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itle Placeholder 1">
            <a:extLst>
              <a:ext uri="{FF2B5EF4-FFF2-40B4-BE49-F238E27FC236}">
                <a16:creationId xmlns:a16="http://schemas.microsoft.com/office/drawing/2014/main" id="{93F24AD7-7116-C840-AC93-57A32EC22323}"/>
              </a:ext>
            </a:extLst>
          </p:cNvPr>
          <p:cNvSpPr>
            <a:spLocks noGrp="1"/>
          </p:cNvSpPr>
          <p:nvPr>
            <p:ph type="title"/>
          </p:nvPr>
        </p:nvSpPr>
        <p:spPr>
          <a:xfrm>
            <a:off x="481013" y="381196"/>
            <a:ext cx="11229976" cy="1299822"/>
          </a:xfrm>
          <a:prstGeom prst="rect">
            <a:avLst/>
          </a:prstGeom>
        </p:spPr>
        <p:txBody>
          <a:bodyPr vert="horz" lIns="0" tIns="0" rIns="0" bIns="0" rtlCol="0" anchor="t">
            <a:noAutofit/>
          </a:bodyPr>
          <a:lstStyle>
            <a:lvl1pPr>
              <a:defRPr sz="3600">
                <a:latin typeface="+mn-lt"/>
              </a:defRPr>
            </a:lvl1pPr>
          </a:lstStyle>
          <a:p>
            <a:r>
              <a:rPr lang="en-US"/>
              <a:t>Click to edit Master title style</a:t>
            </a:r>
            <a:endParaRPr lang="en-US"/>
          </a:p>
        </p:txBody>
      </p:sp>
      <p:sp>
        <p:nvSpPr>
          <p:cNvPr id="5" name="Footer Placeholder 4">
            <a:extLst>
              <a:ext uri="{FF2B5EF4-FFF2-40B4-BE49-F238E27FC236}">
                <a16:creationId xmlns:a16="http://schemas.microsoft.com/office/drawing/2014/main" id="{E8ACE1B5-31C4-4CBB-8DD3-7F463E082237}"/>
              </a:ext>
            </a:extLst>
          </p:cNvPr>
          <p:cNvSpPr>
            <a:spLocks noGrp="1"/>
          </p:cNvSpPr>
          <p:nvPr>
            <p:ph type="ftr" sz="quarter" idx="10"/>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DEAF42D2-2E06-489B-B701-CC1920973218}"/>
              </a:ext>
            </a:extLst>
          </p:cNvPr>
          <p:cNvSpPr>
            <a:spLocks noGrp="1"/>
          </p:cNvSpPr>
          <p:nvPr>
            <p:ph type="sldNum" sz="quarter" idx="11"/>
          </p:nvPr>
        </p:nvSpPr>
        <p:spPr/>
        <p:txBody>
          <a:bodyPr/>
          <a:lstStyle>
            <a:lvl1pPr>
              <a:defRPr>
                <a:latin typeface="+mn-lt"/>
              </a:defRPr>
            </a:lvl1pPr>
          </a:lstStyle>
          <a:p>
            <a:fld id="{B586A999-2646-4CE0-998F-9298E81F8FDE}" type="slidenum">
              <a:rPr lang="en-US" smtClean="0"/>
              <a:t>‹#›</a:t>
            </a:fld>
            <a:endParaRPr lang="en-US"/>
          </a:p>
        </p:txBody>
      </p:sp>
    </p:spTree>
    <p:extLst>
      <p:ext uri="{BB962C8B-B14F-4D97-AF65-F5344CB8AC3E}">
        <p14:creationId xmlns:p14="http://schemas.microsoft.com/office/powerpoint/2010/main" val="108485239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4_One Column + Image">
    <p:spTree>
      <p:nvGrpSpPr>
        <p:cNvPr id="1" name=""/>
        <p:cNvGrpSpPr/>
        <p:nvPr/>
      </p:nvGrpSpPr>
      <p:grpSpPr>
        <a:xfrm>
          <a:off x="0" y="0"/>
          <a:ext cx="0" cy="0"/>
        </a:xfrm>
      </p:grpSpPr>
      <p:sp>
        <p:nvSpPr>
          <p:cNvPr id="3" name="Content Placeholder 2">
            <a:extLst>
              <a:ext uri="{FF2B5EF4-FFF2-40B4-BE49-F238E27FC236}">
                <a16:creationId xmlns:a16="http://schemas.microsoft.com/office/drawing/2014/main" id="{D2DF85D6-725A-E045-A8E5-D98D252F8D7D}"/>
              </a:ext>
            </a:extLst>
          </p:cNvPr>
          <p:cNvSpPr>
            <a:spLocks noGrp="1"/>
          </p:cNvSpPr>
          <p:nvPr>
            <p:ph sz="half" idx="1"/>
          </p:nvPr>
        </p:nvSpPr>
        <p:spPr>
          <a:xfrm>
            <a:off x="481013" y="1828799"/>
            <a:ext cx="5386387" cy="4155943"/>
          </a:xfrm>
          <a:prstGeom prst="rect">
            <a:avLst/>
          </a:prstGeom>
        </p:spPr>
        <p:txBody>
          <a:bodyPr lIns="0" tIns="0" rIns="0" bIns="0">
            <a:noAutofit/>
          </a:bodyPr>
          <a:lstStyle>
            <a:lvl1pPr marL="342900" marR="0" indent="-342900" algn="l" defTabSz="457200" rtl="0" eaLnBrk="1" fontAlgn="auto" latinLnBrk="0" hangingPunct="1">
              <a:lnSpc>
                <a:spcPct val="100000"/>
              </a:lnSpc>
              <a:spcBef>
                <a:spcPts val="600"/>
              </a:spcBef>
              <a:spcAft>
                <a:spcPct val="0"/>
              </a:spcAft>
              <a:buClr>
                <a:prstClr val="black"/>
              </a:buClr>
              <a:buSzPct val="80000"/>
              <a:buFont typeface="Arial" panose="020b0604020202020204" pitchFamily="34" charset="0"/>
              <a:buChar char="•"/>
              <a:defRPr>
                <a:latin typeface="+mn-lt"/>
              </a:defRPr>
            </a:lvl1pPr>
            <a:lvl2pPr marL="804863" marR="0" indent="-347663" algn="l" defTabSz="457200" rtl="0" eaLnBrk="1" fontAlgn="auto" latinLnBrk="0" hangingPunct="1">
              <a:lnSpc>
                <a:spcPct val="100000"/>
              </a:lnSpc>
              <a:spcBef>
                <a:spcPts val="600"/>
              </a:spcBef>
              <a:spcAft>
                <a:spcPct val="0"/>
              </a:spcAft>
              <a:buClr>
                <a:prstClr val="black"/>
              </a:buClr>
              <a:buSzPct val="80000"/>
              <a:buFont typeface="Roboto" panose="02000000000000000000" pitchFamily="2" charset="0"/>
              <a:buChar char="‐"/>
              <a:defRPr>
                <a:latin typeface="+mn-lt"/>
              </a:defRPr>
            </a:lvl2pPr>
            <a:lvl3pPr marL="1262063" marR="0" indent="-347663" algn="l" defTabSz="457200" rtl="0" eaLnBrk="1" fontAlgn="auto" latinLnBrk="0" hangingPunct="1">
              <a:lnSpc>
                <a:spcPct val="100000"/>
              </a:lnSpc>
              <a:spcBef>
                <a:spcPts val="600"/>
              </a:spcBef>
              <a:spcAft>
                <a:spcPct val="0"/>
              </a:spcAft>
              <a:buClr>
                <a:prstClr val="black"/>
              </a:buClr>
              <a:buSzPct val="70000"/>
              <a:buFont typeface="Wingdings" panose="05000000000000000000" pitchFamily="2" charset="2"/>
              <a:buChar char="§"/>
              <a:defRPr sz="1800">
                <a:latin typeface="+mn-lt"/>
              </a:defRPr>
            </a:lvl3pPr>
            <a:lvl4pPr marL="1719263" marR="0" indent="-347663" algn="l" defTabSz="457200" rtl="0" eaLnBrk="1" fontAlgn="auto" latinLnBrk="0" hangingPunct="1">
              <a:lnSpc>
                <a:spcPct val="100000"/>
              </a:lnSpc>
              <a:spcBef>
                <a:spcPts val="600"/>
              </a:spcBef>
              <a:spcAft>
                <a:spcPct val="0"/>
              </a:spcAft>
              <a:buClr>
                <a:prstClr val="black"/>
              </a:buClr>
              <a:buSzPct val="80000"/>
              <a:buFont typeface="Roboto" panose="02000000000000000000" pitchFamily="2" charset="0"/>
              <a:buChar char="‑"/>
              <a:defRPr sz="1600">
                <a:latin typeface="+mn-lt"/>
              </a:defRPr>
            </a:lvl4pPr>
            <a:lvl5pPr marL="2057400" marR="0" indent="-228600" algn="l" defTabSz="457200" rtl="0" eaLnBrk="1" fontAlgn="auto" latinLnBrk="0" hangingPunct="1">
              <a:lnSpc>
                <a:spcPct val="100000"/>
              </a:lnSpc>
              <a:spcBef>
                <a:spcPts val="600"/>
              </a:spcBef>
              <a:spcAft>
                <a:spcPct val="0"/>
              </a:spcAft>
              <a:buClr>
                <a:prstClr val="black"/>
              </a:buClr>
              <a:buSzPct val="8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F40EE853-DF6E-B747-8ACB-FB7A7FC52E81}"/>
              </a:ext>
            </a:extLst>
          </p:cNvPr>
          <p:cNvSpPr>
            <a:spLocks noGrp="1"/>
          </p:cNvSpPr>
          <p:nvPr>
            <p:ph sz="half" idx="2" hasCustomPrompt="1"/>
          </p:nvPr>
        </p:nvSpPr>
        <p:spPr>
          <a:xfrm>
            <a:off x="6324600" y="1828800"/>
            <a:ext cx="5386371" cy="4165600"/>
          </a:xfrm>
          <a:prstGeom prst="rect">
            <a:avLst/>
          </a:prstGeom>
        </p:spPr>
        <p:txBody>
          <a:bodyPr lIns="0" tIns="0" rIns="0" bIns="0">
            <a:noAutofit/>
          </a:bodyPr>
          <a:lstStyle>
            <a:lvl1pPr marL="0" indent="0">
              <a:buFont typeface="Arial" panose="020b0604020202020204" pitchFamily="34" charset="0"/>
              <a:buNone/>
              <a:defRPr>
                <a:latin typeface="+mn-lt"/>
              </a:defRPr>
            </a:lvl1pPr>
            <a:lvl2pPr marL="457200" indent="0">
              <a:buFont typeface="Arial" panose="020b0604020202020204" pitchFamily="34" charset="0"/>
              <a:buNone/>
              <a:defRPr/>
            </a:lvl2pPr>
            <a:lvl3pPr marL="914400" indent="0">
              <a:buFont typeface="Arial" panose="020b0604020202020204" pitchFamily="34" charset="0"/>
              <a:buNone/>
              <a:defRPr/>
            </a:lvl3pPr>
            <a:lvl4pPr marL="1371600" indent="0">
              <a:buFont typeface="Arial" panose="020b0604020202020204" pitchFamily="34" charset="0"/>
              <a:buNone/>
              <a:defRPr/>
            </a:lvl4pPr>
            <a:lvl5pPr marL="1828800" indent="0">
              <a:buFont typeface="Arial" panose="020b0604020202020204" pitchFamily="34" charset="0"/>
              <a:buNone/>
              <a:defRPr/>
            </a:lvl5pPr>
          </a:lstStyle>
          <a:p>
            <a:pPr lvl="0"/>
            <a:r>
              <a:rPr lang="en-US"/>
              <a:t>Add Image or Other Content Here</a:t>
            </a:r>
          </a:p>
        </p:txBody>
      </p:sp>
      <p:sp>
        <p:nvSpPr>
          <p:cNvPr id="11" name="Title Placeholder 1">
            <a:extLst>
              <a:ext uri="{FF2B5EF4-FFF2-40B4-BE49-F238E27FC236}">
                <a16:creationId xmlns:a16="http://schemas.microsoft.com/office/drawing/2014/main" id="{93F24AD7-7116-C840-AC93-57A32EC22323}"/>
              </a:ext>
            </a:extLst>
          </p:cNvPr>
          <p:cNvSpPr>
            <a:spLocks noGrp="1"/>
          </p:cNvSpPr>
          <p:nvPr>
            <p:ph type="title"/>
          </p:nvPr>
        </p:nvSpPr>
        <p:spPr>
          <a:xfrm>
            <a:off x="481013" y="381196"/>
            <a:ext cx="11229976" cy="1299822"/>
          </a:xfrm>
          <a:prstGeom prst="rect">
            <a:avLst/>
          </a:prstGeom>
        </p:spPr>
        <p:txBody>
          <a:bodyPr vert="horz" lIns="0" tIns="0" rIns="0" bIns="0" rtlCol="0" anchor="t">
            <a:noAutofit/>
          </a:bodyPr>
          <a:lstStyle>
            <a:lvl1pPr>
              <a:defRPr sz="3600">
                <a:latin typeface="+mn-lt"/>
              </a:defRPr>
            </a:lvl1pPr>
          </a:lstStyle>
          <a:p>
            <a:r>
              <a:rPr lang="en-US"/>
              <a:t>Click to edit Master title style</a:t>
            </a:r>
            <a:endParaRPr lang="en-US"/>
          </a:p>
        </p:txBody>
      </p:sp>
      <p:sp>
        <p:nvSpPr>
          <p:cNvPr id="5" name="Footer Placeholder 4">
            <a:extLst>
              <a:ext uri="{FF2B5EF4-FFF2-40B4-BE49-F238E27FC236}">
                <a16:creationId xmlns:a16="http://schemas.microsoft.com/office/drawing/2014/main" id="{FF737758-4853-4437-836C-3DD90C31D9BE}"/>
              </a:ext>
            </a:extLst>
          </p:cNvPr>
          <p:cNvSpPr>
            <a:spLocks noGrp="1"/>
          </p:cNvSpPr>
          <p:nvPr>
            <p:ph type="ftr" sz="quarter" idx="10"/>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AB797771-4011-4431-AB90-277682A5E272}"/>
              </a:ext>
            </a:extLst>
          </p:cNvPr>
          <p:cNvSpPr>
            <a:spLocks noGrp="1"/>
          </p:cNvSpPr>
          <p:nvPr>
            <p:ph type="sldNum" sz="quarter" idx="11"/>
          </p:nvPr>
        </p:nvSpPr>
        <p:spPr/>
        <p:txBody>
          <a:bodyPr/>
          <a:lstStyle>
            <a:lvl1pPr>
              <a:defRPr>
                <a:latin typeface="+mn-lt"/>
              </a:defRPr>
            </a:lvl1pPr>
          </a:lstStyle>
          <a:p>
            <a:fld id="{B586A999-2646-4CE0-998F-9298E81F8FDE}" type="slidenum">
              <a:rPr lang="en-US" smtClean="0"/>
              <a:t>‹#›</a:t>
            </a:fld>
            <a:endParaRPr lang="en-US"/>
          </a:p>
        </p:txBody>
      </p:sp>
    </p:spTree>
    <p:extLst>
      <p:ext uri="{BB962C8B-B14F-4D97-AF65-F5344CB8AC3E}">
        <p14:creationId xmlns:p14="http://schemas.microsoft.com/office/powerpoint/2010/main" val="1191449941"/>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15" name="Rectangle 14">
            <a:extLst>
              <a:ext uri="{FF2B5EF4-FFF2-40B4-BE49-F238E27FC236}">
                <a16:creationId xmlns:a16="http://schemas.microsoft.com/office/drawing/2014/main" id="{9A0F8386-0417-4512-9370-30CE12A89FEC}"/>
              </a:ext>
            </a:extLst>
          </p:cNvPr>
          <p:cNvSpPr/>
          <p:nvPr userDrawn="1"/>
        </p:nvSpPr>
        <p:spPr>
          <a:xfrm>
            <a:off x="0" y="6400800"/>
            <a:ext cx="12192000" cy="463648"/>
          </a:xfrm>
          <a:prstGeom prst="rect">
            <a:avLst/>
          </a:prstGeom>
          <a:solidFill>
            <a:srgbClr val="19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8B113060-8A93-6047-A459-467B35FBA11E}"/>
              </a:ext>
            </a:extLst>
          </p:cNvPr>
          <p:cNvSpPr>
            <a:spLocks noGrp="1"/>
          </p:cNvSpPr>
          <p:nvPr userDrawn="1">
            <p:ph type="body" idx="1"/>
          </p:nvPr>
        </p:nvSpPr>
        <p:spPr>
          <a:xfrm>
            <a:off x="484671" y="1825625"/>
            <a:ext cx="11226317" cy="4166101"/>
          </a:xfrm>
          <a:prstGeom prst="rect">
            <a:avLst/>
          </a:prstGeom>
        </p:spPr>
        <p:txBody>
          <a:bodyPr vert="horz" lIns="0" tIns="0" rIns="0" bIns="0" rtlCol="0">
            <a:noAutofit/>
          </a:bodyPr>
          <a:lstStyle/>
          <a:p>
            <a:pPr lvl="0"/>
            <a:r>
              <a:rPr lang="en-US"/>
              <a:t>Click to edit Master text styles</a:t>
            </a:r>
          </a:p>
          <a:p>
            <a:pPr lvl="1"/>
            <a:r>
              <a:rPr lang="en-US"/>
              <a:t>Second level</a:t>
            </a:r>
          </a:p>
          <a:p>
            <a:pPr lvl="3"/>
            <a:r>
              <a:rPr lang="en-US"/>
              <a:t>Third level</a:t>
            </a:r>
          </a:p>
          <a:p>
            <a:pPr lvl="4"/>
            <a:r>
              <a:rPr lang="en-US"/>
              <a:t>Fourth level</a:t>
            </a:r>
          </a:p>
        </p:txBody>
      </p:sp>
      <p:sp>
        <p:nvSpPr>
          <p:cNvPr id="9" name="Title Placeholder 1">
            <a:extLst>
              <a:ext uri="{FF2B5EF4-FFF2-40B4-BE49-F238E27FC236}">
                <a16:creationId xmlns:a16="http://schemas.microsoft.com/office/drawing/2014/main" id="{6CE7AA76-2865-2D46-A066-0A40420C9DEA}"/>
              </a:ext>
            </a:extLst>
          </p:cNvPr>
          <p:cNvSpPr>
            <a:spLocks noGrp="1"/>
          </p:cNvSpPr>
          <p:nvPr userDrawn="1">
            <p:ph type="title"/>
          </p:nvPr>
        </p:nvSpPr>
        <p:spPr>
          <a:xfrm>
            <a:off x="487679" y="381196"/>
            <a:ext cx="11223293" cy="970156"/>
          </a:xfrm>
          <a:prstGeom prst="rect">
            <a:avLst/>
          </a:prstGeom>
        </p:spPr>
        <p:txBody>
          <a:bodyPr vert="horz" lIns="0" tIns="0" rIns="0" bIns="0" rtlCol="0" anchor="t">
            <a:noAutofit/>
          </a:bodyPr>
          <a:lstStyle/>
          <a:p>
            <a:r>
              <a:rPr lang="en-US"/>
              <a:t>Click to edit Master title style</a:t>
            </a:r>
            <a:endParaRPr lang="en-US"/>
          </a:p>
        </p:txBody>
      </p:sp>
      <p:pic>
        <p:nvPicPr>
          <p:cNvPr id="8" name="Picture 7">
            <a:extLst>
              <a:ext uri="{FF2B5EF4-FFF2-40B4-BE49-F238E27FC236}">
                <a16:creationId xmlns:a16="http://schemas.microsoft.com/office/drawing/2014/main" id="{2A9237F6-8BF8-4021-BF79-06C6045421F5}"/>
              </a:ext>
            </a:extLst>
          </p:cNvPr>
          <p:cNvPicPr>
            <a:picLocks noChangeAspect="1"/>
          </p:cNvPicPr>
          <p:nvPr userDrawn="1"/>
        </p:nvPicPr>
        <p:blipFill>
          <a:blip r:embed="rId14"/>
          <a:stretch>
            <a:fillRect/>
          </a:stretch>
        </p:blipFill>
        <p:spPr>
          <a:xfrm>
            <a:off x="481012" y="6512428"/>
            <a:ext cx="1312066" cy="159730"/>
          </a:xfrm>
          <a:prstGeom prst="rect">
            <a:avLst/>
          </a:prstGeom>
        </p:spPr>
      </p:pic>
      <p:sp>
        <p:nvSpPr>
          <p:cNvPr id="12" name="Rectangle 11">
            <a:extLst>
              <a:ext uri="{FF2B5EF4-FFF2-40B4-BE49-F238E27FC236}">
                <a16:creationId xmlns:a16="http://schemas.microsoft.com/office/drawing/2014/main" id="{6A27CE1D-076C-479C-933C-331E8AB8575E}"/>
              </a:ext>
            </a:extLst>
          </p:cNvPr>
          <p:cNvSpPr/>
          <p:nvPr userDrawn="1"/>
        </p:nvSpPr>
        <p:spPr>
          <a:xfrm>
            <a:off x="481012" y="6675714"/>
            <a:ext cx="1699638" cy="76944"/>
          </a:xfrm>
          <a:prstGeom prst="rect">
            <a:avLst/>
          </a:prstGeom>
        </p:spPr>
        <p:txBody>
          <a:bodyPr wrap="square" lIns="0" tIns="0" rIns="0" bIns="0">
            <a:spAutoFit/>
          </a:bodyPr>
          <a:lstStyle/>
          <a:p>
            <a:r>
              <a:rPr lang="en-US" sz="500" kern="0" spc="0" baseline="0">
                <a:solidFill>
                  <a:schemeClr val="bg1"/>
                </a:solidFill>
              </a:rPr>
              <a:t>© 2022 Snell &amp; Wilmer L.L.P. All rights reserved.</a:t>
            </a:r>
          </a:p>
        </p:txBody>
      </p:sp>
      <p:sp>
        <p:nvSpPr>
          <p:cNvPr id="13" name="Footer Placeholder 7">
            <a:extLst>
              <a:ext uri="{FF2B5EF4-FFF2-40B4-BE49-F238E27FC236}">
                <a16:creationId xmlns:a16="http://schemas.microsoft.com/office/drawing/2014/main" id="{A7D68E2A-AD16-47B4-8CB7-E1A86C79EB2C}"/>
              </a:ext>
            </a:extLst>
          </p:cNvPr>
          <p:cNvSpPr>
            <a:spLocks noGrp="1"/>
          </p:cNvSpPr>
          <p:nvPr>
            <p:ph type="ftr" sz="quarter" idx="3"/>
          </p:nvPr>
        </p:nvSpPr>
        <p:spPr>
          <a:xfrm>
            <a:off x="2180650" y="6400800"/>
            <a:ext cx="7904384" cy="463648"/>
          </a:xfrm>
          <a:prstGeom prst="rect">
            <a:avLst/>
          </a:prstGeom>
        </p:spPr>
        <p:txBody>
          <a:bodyPr vert="horz" lIns="0" tIns="0" rIns="0" bIns="0" rtlCol="0" anchor="ctr"/>
          <a:lstStyle>
            <a:lvl1pPr algn="ctr">
              <a:defRPr sz="1200">
                <a:solidFill>
                  <a:schemeClr val="bg1"/>
                </a:solidFill>
              </a:defRPr>
            </a:lvl1pPr>
          </a:lstStyle>
          <a:p>
            <a:endParaRPr lang="en-US"/>
          </a:p>
        </p:txBody>
      </p:sp>
      <p:sp>
        <p:nvSpPr>
          <p:cNvPr id="2" name="Slide Number Placeholder 1">
            <a:extLst>
              <a:ext uri="{FF2B5EF4-FFF2-40B4-BE49-F238E27FC236}">
                <a16:creationId xmlns:a16="http://schemas.microsoft.com/office/drawing/2014/main" id="{935BD4FE-0A06-47CA-9807-6953327DE5C0}"/>
              </a:ext>
            </a:extLst>
          </p:cNvPr>
          <p:cNvSpPr>
            <a:spLocks noGrp="1"/>
          </p:cNvSpPr>
          <p:nvPr>
            <p:ph type="sldNum" sz="quarter" idx="4"/>
          </p:nvPr>
        </p:nvSpPr>
        <p:spPr>
          <a:xfrm>
            <a:off x="10310812" y="6400801"/>
            <a:ext cx="1400159" cy="457200"/>
          </a:xfrm>
          <a:prstGeom prst="rect">
            <a:avLst/>
          </a:prstGeom>
        </p:spPr>
        <p:txBody>
          <a:bodyPr vert="horz" lIns="0" tIns="0" rIns="0" bIns="0" rtlCol="0" anchor="ctr"/>
          <a:lstStyle>
            <a:lvl1pPr algn="r">
              <a:defRPr sz="1000">
                <a:solidFill>
                  <a:srgbClr val="FFFFFF"/>
                </a:solidFill>
              </a:defRPr>
            </a:lvl1pPr>
          </a:lstStyle>
          <a:p>
            <a:fld id="{B586A999-2646-4CE0-998F-9298E81F8FDE}" type="slidenum">
              <a:rPr lang="en-US" smtClean="0"/>
              <a:t>‹#›</a:t>
            </a:fld>
            <a:endParaRPr lang="en-US"/>
          </a:p>
        </p:txBody>
      </p:sp>
    </p:spTree>
    <p:extLst>
      <p:ext uri="{BB962C8B-B14F-4D97-AF65-F5344CB8AC3E}">
        <p14:creationId xmlns:p14="http://schemas.microsoft.com/office/powerpoint/2010/main" val="3106916240"/>
      </p:ext>
    </p:extLst>
  </p:cSld>
  <p:clrMap bg1="lt1" tx1="dk1" bg2="lt2" tx2="dk2" accent1="accent1" accent2="accent2" accent3="accent3" accent4="accent4" accent5="accent5" accent6="accent6" hlink="hlink" folHlink="folHlink"/>
  <p:sldLayoutIdLst>
    <p:sldLayoutId id="2147483696" r:id="rId1"/>
    <p:sldLayoutId id="2147483690" r:id="rId2"/>
    <p:sldLayoutId id="2147483661" r:id="rId3"/>
    <p:sldLayoutId id="2147483695" r:id="rId4"/>
    <p:sldLayoutId id="2147483685" r:id="rId5"/>
    <p:sldLayoutId id="2147483663" r:id="rId6"/>
    <p:sldLayoutId id="2147483665" r:id="rId7"/>
    <p:sldLayoutId id="2147483692" r:id="rId8"/>
    <p:sldLayoutId id="2147483691" r:id="rId9"/>
    <p:sldLayoutId id="2147483693" r:id="rId10"/>
    <p:sldLayoutId id="2147483694" r:id="rId11"/>
    <p:sldLayoutId id="2147483697" r:id="rId12"/>
    <p:sldLayoutId id="2147483681" r:id="rId13"/>
  </p:sldLayoutIdLst>
  <p:transition/>
  <p:timing/>
  <p:hf hdr="0" dt="0"/>
  <p:txStyles>
    <p:titleStyle>
      <a:lvl1pPr algn="l" defTabSz="914400" rtl="0" eaLnBrk="1" latinLnBrk="0" hangingPunct="1">
        <a:lnSpc>
          <a:spcPct val="90000"/>
        </a:lnSpc>
        <a:spcBef>
          <a:spcPct val="0"/>
        </a:spcBef>
        <a:buNone/>
        <a:defRPr lang="en-US" sz="3600" kern="1200">
          <a:solidFill>
            <a:srgbClr val="741D38"/>
          </a:solidFill>
          <a:latin typeface="+mj-lt"/>
          <a:ea typeface="Roboto" panose="02000000000000000000" pitchFamily="2" charset="0"/>
          <a:cs typeface="+mj-cs"/>
        </a:defRPr>
      </a:lvl1pPr>
    </p:titleStyle>
    <p:bodyStyle>
      <a:lvl1pPr marL="342900" marR="0" indent="-342900" algn="l" defTabSz="457200" rtl="0" eaLnBrk="1" fontAlgn="auto" latinLnBrk="0" hangingPunct="1">
        <a:lnSpc>
          <a:spcPct val="100000"/>
        </a:lnSpc>
        <a:spcBef>
          <a:spcPts val="600"/>
        </a:spcBef>
        <a:spcAft>
          <a:spcPct val="0"/>
        </a:spcAft>
        <a:buClr>
          <a:prstClr val="black"/>
        </a:buClr>
        <a:buSzPct val="80000"/>
        <a:buFont typeface="Arial" panose="020b0604020202020204" pitchFamily="34" charset="0"/>
        <a:buChar char="•"/>
        <a:defRPr sz="2400" kern="1200">
          <a:solidFill>
            <a:schemeClr val="accent2"/>
          </a:solidFill>
          <a:latin typeface="+mn-lt"/>
          <a:ea typeface="Roboto" panose="02000000000000000000" pitchFamily="2" charset="0"/>
          <a:cs typeface="+mn-cs"/>
        </a:defRPr>
      </a:lvl1pPr>
      <a:lvl2pPr marL="804863" marR="0" indent="-347663" algn="l" defTabSz="457200" rtl="0" eaLnBrk="1" fontAlgn="auto" latinLnBrk="0" hangingPunct="1">
        <a:lnSpc>
          <a:spcPct val="100000"/>
        </a:lnSpc>
        <a:spcBef>
          <a:spcPts val="600"/>
        </a:spcBef>
        <a:spcAft>
          <a:spcPct val="0"/>
        </a:spcAft>
        <a:buClr>
          <a:prstClr val="black"/>
        </a:buClr>
        <a:buSzPct val="80000"/>
        <a:buFont typeface="Roboto" panose="02000000000000000000" pitchFamily="2" charset="0"/>
        <a:buChar char="‐"/>
        <a:defRPr sz="2000" kern="1200">
          <a:solidFill>
            <a:schemeClr val="accent2"/>
          </a:solidFill>
          <a:latin typeface="+mn-lt"/>
          <a:ea typeface="Roboto" panose="02000000000000000000" pitchFamily="2" charset="0"/>
          <a:cs typeface="+mn-cs"/>
        </a:defRPr>
      </a:lvl2pPr>
      <a:lvl3pPr marL="400050" marR="0" indent="0" algn="l" defTabSz="457200" rtl="0" eaLnBrk="1" fontAlgn="auto" latinLnBrk="0" hangingPunct="1">
        <a:lnSpc>
          <a:spcPct val="100000"/>
        </a:lnSpc>
        <a:spcBef>
          <a:spcPts val="600"/>
        </a:spcBef>
        <a:spcAft>
          <a:spcPct val="0"/>
        </a:spcAft>
        <a:buClr>
          <a:prstClr val="black"/>
        </a:buClr>
        <a:buSzPct val="70000"/>
        <a:buFont typeface="Arial" panose="020b0604020202020204" pitchFamily="34" charset="0"/>
        <a:buChar char="•"/>
        <a:defRPr sz="2000" kern="1200">
          <a:solidFill>
            <a:schemeClr val="accent2"/>
          </a:solidFill>
          <a:latin typeface="Roboto" panose="02000000000000000000" pitchFamily="2" charset="0"/>
          <a:ea typeface="Roboto" panose="02000000000000000000" pitchFamily="2" charset="0"/>
          <a:cs typeface="+mn-cs"/>
        </a:defRPr>
      </a:lvl3pPr>
      <a:lvl4pPr marL="1262063" marR="0" indent="-347663" algn="l" defTabSz="457200" rtl="0" eaLnBrk="1" fontAlgn="auto" latinLnBrk="0" hangingPunct="1">
        <a:lnSpc>
          <a:spcPct val="100000"/>
        </a:lnSpc>
        <a:spcBef>
          <a:spcPts val="600"/>
        </a:spcBef>
        <a:spcAft>
          <a:spcPct val="0"/>
        </a:spcAft>
        <a:buClr>
          <a:prstClr val="black"/>
        </a:buClr>
        <a:buSzPct val="80000"/>
        <a:buFont typeface="Roboto" panose="02000000000000000000" pitchFamily="2" charset="0"/>
        <a:buChar char="‑"/>
        <a:defRPr sz="1800" kern="1200">
          <a:solidFill>
            <a:schemeClr val="accent2"/>
          </a:solidFill>
          <a:latin typeface="+mn-lt"/>
          <a:ea typeface="Roboto" panose="02000000000000000000" pitchFamily="2" charset="0"/>
          <a:cs typeface="+mn-cs"/>
        </a:defRPr>
      </a:lvl4pPr>
      <a:lvl5pPr marL="1719263" marR="0" indent="-347663" algn="l" defTabSz="457200" rtl="0" eaLnBrk="1" fontAlgn="auto" latinLnBrk="0" hangingPunct="1">
        <a:lnSpc>
          <a:spcPct val="100000"/>
        </a:lnSpc>
        <a:spcBef>
          <a:spcPts val="600"/>
        </a:spcBef>
        <a:spcAft>
          <a:spcPct val="0"/>
        </a:spcAft>
        <a:buClr>
          <a:prstClr val="black"/>
        </a:buClr>
        <a:buSzPct val="80000"/>
        <a:buFont typeface="Arial" panose="020b0604020202020204" pitchFamily="34" charset="0"/>
        <a:buChar char="•"/>
        <a:defRPr sz="1600" kern="1200">
          <a:solidFill>
            <a:schemeClr val="accent2"/>
          </a:solidFill>
          <a:latin typeface="+mn-lt"/>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pos="7377" userDrawn="1">
          <p15:clr>
            <a:srgbClr val="F26B43"/>
          </p15:clr>
        </p15:guide>
        <p15:guide id="5" orient="horz" pos="1152" userDrawn="1">
          <p15:clr>
            <a:srgbClr val="F26B43"/>
          </p15:clr>
        </p15:guide>
        <p15:guide id="6" orient="horz" pos="3776" userDrawn="1">
          <p15:clr>
            <a:srgbClr val="F26B43"/>
          </p15:clr>
        </p15:guide>
        <p15:guide id="7" orient="horz" pos="4032" userDrawn="1">
          <p15:clr>
            <a:srgbClr val="F26B43"/>
          </p15:clr>
        </p15:guide>
        <p15:guide id="8" pos="3696" userDrawn="1">
          <p15:clr>
            <a:srgbClr val="F26B43"/>
          </p15:clr>
        </p15:guide>
        <p15:guide id="9" pos="3984" userDrawn="1">
          <p15:clr>
            <a:srgbClr val="F26B43"/>
          </p15:clr>
        </p15:guide>
        <p15:guide id="10" orient="horz" pos="240" userDrawn="1">
          <p15:clr>
            <a:srgbClr val="F26B43"/>
          </p15:clr>
        </p15:guide>
        <p15:guide id="11" pos="300" userDrawn="1">
          <p15:clr>
            <a:srgbClr val="F26B43"/>
          </p15:clr>
        </p15:guide>
      </p15:sldGuideLst>
    </p:ext>
  </p:extLst>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07" name="Rectangle 106">
            <a:extLst>
              <a:ext uri="{FF2B5EF4-FFF2-40B4-BE49-F238E27FC236}">
                <a16:creationId xmlns:a16="http://schemas.microsoft.com/office/drawing/2014/main" id="{631FCA1D-7C67-4869-BA70-96BD1956A3C4}"/>
              </a:ext>
            </a:extLst>
          </p:cNvPr>
          <p:cNvSpPr/>
          <p:nvPr/>
        </p:nvSpPr>
        <p:spPr>
          <a:xfrm>
            <a:off x="6096000" y="-13447"/>
            <a:ext cx="6119822" cy="6391697"/>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68CF40C1-62DE-4A0F-9BD0-9CA83BFFA16F}"/>
              </a:ext>
            </a:extLst>
          </p:cNvPr>
          <p:cNvSpPr>
            <a:spLocks noGrp="1"/>
          </p:cNvSpPr>
          <p:nvPr>
            <p:ph type="pic" sz="quarter" idx="10"/>
          </p:nvPr>
        </p:nvSpPr>
        <p:spPr/>
        <p:txBody>
          <a:bodyPr/>
          <a:lstStyle/>
          <a:p/>
        </p:txBody>
      </p:sp>
      <p:sp>
        <p:nvSpPr>
          <p:cNvPr id="13" name="Slide Number Placeholder 12">
            <a:extLst>
              <a:ext uri="{FF2B5EF4-FFF2-40B4-BE49-F238E27FC236}">
                <a16:creationId xmlns:a16="http://schemas.microsoft.com/office/drawing/2014/main" id="{B9276B8C-9877-4CC4-B937-224274C0D1A1}"/>
              </a:ext>
            </a:extLst>
          </p:cNvPr>
          <p:cNvSpPr>
            <a:spLocks noGrp="1"/>
          </p:cNvSpPr>
          <p:nvPr>
            <p:ph type="sldNum" sz="quarter" idx="4"/>
          </p:nvPr>
        </p:nvSpPr>
        <p:spPr>
          <a:xfrm>
            <a:off x="11226801" y="6481874"/>
            <a:ext cx="484188" cy="365125"/>
          </a:xfrm>
        </p:spPr>
        <p:txBody>
          <a:bodyPr/>
          <a:lstStyle/>
          <a:p>
            <a:fld id="{AD080174-12F7-954A-99A9-75A30C55AC8D}" type="slidenum">
              <a:rPr lang="en-US" smtClean="0"/>
              <a:t>1</a:t>
            </a:fld>
            <a:endParaRPr lang="en-US"/>
          </a:p>
        </p:txBody>
      </p:sp>
      <p:sp>
        <p:nvSpPr>
          <p:cNvPr id="8" name="Text Placeholder 7">
            <a:extLst>
              <a:ext uri="{FF2B5EF4-FFF2-40B4-BE49-F238E27FC236}">
                <a16:creationId xmlns:a16="http://schemas.microsoft.com/office/drawing/2014/main" id="{C8752CE5-40C8-4862-B2E7-3438C2000F71}"/>
              </a:ext>
            </a:extLst>
          </p:cNvPr>
          <p:cNvSpPr>
            <a:spLocks noGrp="1"/>
          </p:cNvSpPr>
          <p:nvPr>
            <p:ph type="body" sz="quarter" idx="12"/>
          </p:nvPr>
        </p:nvSpPr>
        <p:spPr/>
        <p:txBody>
          <a:bodyPr/>
          <a:lstStyle/>
          <a:p>
            <a:r>
              <a:rPr lang="en-US"/>
              <a:t>May 16, 2023</a:t>
            </a:r>
          </a:p>
          <a:p>
            <a:r>
              <a:rPr lang="en-US"/>
              <a:t>Mitchell J. Klein</a:t>
            </a:r>
          </a:p>
          <a:p>
            <a:endParaRPr lang="en-US"/>
          </a:p>
        </p:txBody>
      </p:sp>
      <p:sp>
        <p:nvSpPr>
          <p:cNvPr id="6" name="Text Placeholder 5">
            <a:extLst>
              <a:ext uri="{FF2B5EF4-FFF2-40B4-BE49-F238E27FC236}">
                <a16:creationId xmlns:a16="http://schemas.microsoft.com/office/drawing/2014/main" id="{25070EFB-8D6F-437A-B5C9-21E8D074BD7E}"/>
              </a:ext>
            </a:extLst>
          </p:cNvPr>
          <p:cNvSpPr>
            <a:spLocks noGrp="1"/>
          </p:cNvSpPr>
          <p:nvPr>
            <p:ph type="body" sz="quarter" idx="11"/>
          </p:nvPr>
        </p:nvSpPr>
        <p:spPr/>
        <p:txBody>
          <a:bodyPr/>
          <a:lstStyle/>
          <a:p>
            <a:r>
              <a:rPr lang="en-US"/>
              <a:t>A Brief Overview of the Legal Issues Surrounding PFAS/PFOA</a:t>
            </a:r>
          </a:p>
        </p:txBody>
      </p:sp>
      <p:sp>
        <p:nvSpPr>
          <p:cNvPr id="7" name="Rectangle 6">
            <a:extLst>
              <a:ext uri="{FF2B5EF4-FFF2-40B4-BE49-F238E27FC236}">
                <a16:creationId xmlns:a16="http://schemas.microsoft.com/office/drawing/2014/main" id="{10528F8A-D96E-4059-ACF8-F771179A9515}"/>
              </a:ext>
            </a:extLst>
          </p:cNvPr>
          <p:cNvSpPr/>
          <p:nvPr/>
        </p:nvSpPr>
        <p:spPr>
          <a:xfrm rot="10800000">
            <a:off x="-506" y="-1"/>
            <a:ext cx="6096506" cy="6407523"/>
          </a:xfrm>
          <a:prstGeom prst="rect">
            <a:avLst/>
          </a:prstGeom>
          <a:solidFill>
            <a:srgbClr val="192745">
              <a:alpha val="8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36168B0-6879-4D97-A9B4-9D8775543143}"/>
              </a:ext>
            </a:extLst>
          </p:cNvPr>
          <p:cNvPicPr>
            <a:picLocks noChangeAspect="1"/>
          </p:cNvPicPr>
          <p:nvPr/>
        </p:nvPicPr>
        <p:blipFill>
          <a:blip r:embed="rId2"/>
          <a:stretch>
            <a:fillRect/>
          </a:stretch>
        </p:blipFill>
        <p:spPr>
          <a:xfrm>
            <a:off x="490105" y="386699"/>
            <a:ext cx="2786493" cy="515168"/>
          </a:xfrm>
          <a:prstGeom prst="rect">
            <a:avLst/>
          </a:prstGeom>
          <a:ln>
            <a:noFill/>
          </a:ln>
        </p:spPr>
      </p:pic>
    </p:spTree>
    <p:extLst>
      <p:ext uri="{BB962C8B-B14F-4D97-AF65-F5344CB8AC3E}">
        <p14:creationId xmlns:p14="http://schemas.microsoft.com/office/powerpoint/2010/main" val="584431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EFE36425-0FE1-4614-9538-A4DCE3B1ABEE}"/>
              </a:ext>
            </a:extLst>
          </p:cNvPr>
          <p:cNvSpPr>
            <a:spLocks noGrp="1"/>
          </p:cNvSpPr>
          <p:nvPr>
            <p:ph idx="1"/>
          </p:nvPr>
        </p:nvSpPr>
        <p:spPr/>
        <p:txBody>
          <a:bodyPr/>
          <a:lstStyle/>
          <a:p>
            <a:r>
              <a:rPr lang="en-US"/>
              <a:t>None yet for the Feds, and proposed #s already under attack</a:t>
            </a:r>
          </a:p>
          <a:p>
            <a:r>
              <a:rPr lang="en-US"/>
              <a:t>States are all over the place</a:t>
            </a:r>
          </a:p>
          <a:p>
            <a:r>
              <a:rPr lang="en-US"/>
              <a:t>Arizona started aggressive, now waiting on Feds</a:t>
            </a:r>
          </a:p>
          <a:p>
            <a:r>
              <a:rPr lang="en-US"/>
              <a:t>Will the waste stream be hazardous?</a:t>
            </a:r>
          </a:p>
        </p:txBody>
      </p:sp>
      <p:sp>
        <p:nvSpPr>
          <p:cNvPr id="3" name="Title 2">
            <a:extLst>
              <a:ext uri="{FF2B5EF4-FFF2-40B4-BE49-F238E27FC236}">
                <a16:creationId xmlns:a16="http://schemas.microsoft.com/office/drawing/2014/main" id="{F281B243-A9CB-44F3-9B2C-BA76B02D8D0F}"/>
              </a:ext>
            </a:extLst>
          </p:cNvPr>
          <p:cNvSpPr>
            <a:spLocks noGrp="1"/>
          </p:cNvSpPr>
          <p:nvPr>
            <p:ph type="title"/>
          </p:nvPr>
        </p:nvSpPr>
        <p:spPr/>
        <p:txBody>
          <a:bodyPr/>
          <a:lstStyle/>
          <a:p>
            <a:r>
              <a:rPr lang="en-US"/>
              <a:t>Clean-up Standards</a:t>
            </a:r>
          </a:p>
        </p:txBody>
      </p:sp>
      <p:sp>
        <p:nvSpPr>
          <p:cNvPr id="4" name="Footer Placeholder 3">
            <a:extLst>
              <a:ext uri="{FF2B5EF4-FFF2-40B4-BE49-F238E27FC236}">
                <a16:creationId xmlns:a16="http://schemas.microsoft.com/office/drawing/2014/main" id="{BC01DAD5-94AE-4AF1-BF55-BFA9F850B622}"/>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71437725-7553-4CDB-8E63-142280CC1137}"/>
              </a:ext>
            </a:extLst>
          </p:cNvPr>
          <p:cNvSpPr>
            <a:spLocks noGrp="1"/>
          </p:cNvSpPr>
          <p:nvPr>
            <p:ph type="sldNum" sz="quarter" idx="11"/>
          </p:nvPr>
        </p:nvSpPr>
        <p:spPr/>
        <p:txBody>
          <a:bodyPr/>
          <a:lstStyle/>
          <a:p>
            <a:fld id="{B586A999-2646-4CE0-998F-9298E81F8FDE}" type="slidenum">
              <a:rPr lang="en-US" smtClean="0"/>
              <a:t>10</a:t>
            </a:fld>
            <a:endParaRPr lang="en-US"/>
          </a:p>
        </p:txBody>
      </p:sp>
    </p:spTree>
    <p:extLst>
      <p:ext uri="{BB962C8B-B14F-4D97-AF65-F5344CB8AC3E}">
        <p14:creationId xmlns:p14="http://schemas.microsoft.com/office/powerpoint/2010/main" val="15894904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1500"/>
                                  </p:stCondLst>
                                  <p:childTnLst>
                                    <p:set>
                                      <p:cBhvr>
                                        <p:cTn id="6"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1500"/>
                                  </p:stCondLst>
                                  <p:childTnLst>
                                    <p:set>
                                      <p:cBhvr>
                                        <p:cTn id="10" dur="1" fill="hold">
                                          <p:stCondLst>
                                            <p:cond delay="999"/>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1500"/>
                                  </p:stCondLst>
                                  <p:childTnLst>
                                    <p:set>
                                      <p:cBhvr>
                                        <p:cTn id="14" dur="1" fill="hold">
                                          <p:stCondLst>
                                            <p:cond delay="999"/>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1500"/>
                                  </p:stCondLst>
                                  <p:childTnLst>
                                    <p:set>
                                      <p:cBhvr>
                                        <p:cTn id="18" dur="1" fill="hold">
                                          <p:stCondLst>
                                            <p:cond delay="999"/>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1AD61DE1-F35A-401A-8DD3-70831DE623A5}"/>
              </a:ext>
            </a:extLst>
          </p:cNvPr>
          <p:cNvSpPr>
            <a:spLocks noGrp="1"/>
          </p:cNvSpPr>
          <p:nvPr>
            <p:ph idx="1"/>
          </p:nvPr>
        </p:nvSpPr>
        <p:spPr/>
        <p:txBody>
          <a:bodyPr/>
          <a:lstStyle/>
          <a:p>
            <a:r>
              <a:rPr lang="en-US"/>
              <a:t>Some States/Cities/Counties, alleging RCRA or tort or consumer protection for damages and injunctions against manufacturers and some users</a:t>
            </a:r>
          </a:p>
          <a:p>
            <a:r>
              <a:rPr lang="en-US"/>
              <a:t>Mostly private: </a:t>
            </a:r>
          </a:p>
          <a:p>
            <a:r>
              <a:rPr lang="en-US"/>
              <a:t>Neighbors of facilities with exposure to waste in a variety of media</a:t>
            </a:r>
          </a:p>
          <a:p>
            <a:r>
              <a:rPr lang="en-US"/>
              <a:t>Consumers exposed to products</a:t>
            </a:r>
          </a:p>
          <a:p>
            <a:r>
              <a:rPr lang="en-US"/>
              <a:t>Downstream manufacturers</a:t>
            </a:r>
          </a:p>
          <a:p>
            <a:r>
              <a:rPr lang="en-US"/>
              <a:t>Biggest is class action in South Carolina, which is now seeking to add Federal Government as a defendant</a:t>
            </a:r>
          </a:p>
        </p:txBody>
      </p:sp>
      <p:sp>
        <p:nvSpPr>
          <p:cNvPr id="3" name="Title 2">
            <a:extLst>
              <a:ext uri="{FF2B5EF4-FFF2-40B4-BE49-F238E27FC236}">
                <a16:creationId xmlns:a16="http://schemas.microsoft.com/office/drawing/2014/main" id="{632B083C-40F3-4369-A057-CED05316FFB9}"/>
              </a:ext>
            </a:extLst>
          </p:cNvPr>
          <p:cNvSpPr>
            <a:spLocks noGrp="1"/>
          </p:cNvSpPr>
          <p:nvPr>
            <p:ph type="title"/>
          </p:nvPr>
        </p:nvSpPr>
        <p:spPr/>
        <p:txBody>
          <a:bodyPr/>
          <a:lstStyle/>
          <a:p>
            <a:r>
              <a:rPr lang="en-US"/>
              <a:t>Plaintiffs</a:t>
            </a:r>
          </a:p>
        </p:txBody>
      </p:sp>
      <p:sp>
        <p:nvSpPr>
          <p:cNvPr id="4" name="Footer Placeholder 3">
            <a:extLst>
              <a:ext uri="{FF2B5EF4-FFF2-40B4-BE49-F238E27FC236}">
                <a16:creationId xmlns:a16="http://schemas.microsoft.com/office/drawing/2014/main" id="{82F13D9F-71C3-4858-B54D-FD360508FEF5}"/>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A2BB6FD0-6897-40F4-BB82-3BA23F70A34C}"/>
              </a:ext>
            </a:extLst>
          </p:cNvPr>
          <p:cNvSpPr>
            <a:spLocks noGrp="1"/>
          </p:cNvSpPr>
          <p:nvPr>
            <p:ph type="sldNum" sz="quarter" idx="11"/>
          </p:nvPr>
        </p:nvSpPr>
        <p:spPr/>
        <p:txBody>
          <a:bodyPr/>
          <a:lstStyle/>
          <a:p>
            <a:fld id="{B586A999-2646-4CE0-998F-9298E81F8FDE}" type="slidenum">
              <a:rPr lang="en-US" smtClean="0"/>
              <a:t>11</a:t>
            </a:fld>
            <a:endParaRPr lang="en-US"/>
          </a:p>
        </p:txBody>
      </p:sp>
    </p:spTree>
    <p:extLst>
      <p:ext uri="{BB962C8B-B14F-4D97-AF65-F5344CB8AC3E}">
        <p14:creationId xmlns:p14="http://schemas.microsoft.com/office/powerpoint/2010/main" val="10118695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1500"/>
                                  </p:stCondLst>
                                  <p:childTnLst>
                                    <p:set>
                                      <p:cBhvr>
                                        <p:cTn id="6"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1500"/>
                                  </p:stCondLst>
                                  <p:childTnLst>
                                    <p:set>
                                      <p:cBhvr>
                                        <p:cTn id="10" dur="1" fill="hold">
                                          <p:stCondLst>
                                            <p:cond delay="999"/>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1500"/>
                                  </p:stCondLst>
                                  <p:childTnLst>
                                    <p:set>
                                      <p:cBhvr>
                                        <p:cTn id="14" dur="1" fill="hold">
                                          <p:stCondLst>
                                            <p:cond delay="999"/>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1500"/>
                                  </p:stCondLst>
                                  <p:childTnLst>
                                    <p:set>
                                      <p:cBhvr>
                                        <p:cTn id="18" dur="1" fill="hold">
                                          <p:stCondLst>
                                            <p:cond delay="999"/>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1500"/>
                                  </p:stCondLst>
                                  <p:childTnLst>
                                    <p:set>
                                      <p:cBhvr>
                                        <p:cTn id="22" dur="1" fill="hold">
                                          <p:stCondLst>
                                            <p:cond delay="999"/>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1500"/>
                                  </p:stCondLst>
                                  <p:childTnLst>
                                    <p:set>
                                      <p:cBhvr>
                                        <p:cTn id="26" dur="1" fill="hold">
                                          <p:stCondLst>
                                            <p:cond delay="999"/>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6B7E407E-7C52-4122-BA27-48C4F8415E05}"/>
              </a:ext>
            </a:extLst>
          </p:cNvPr>
          <p:cNvSpPr>
            <a:spLocks noGrp="1"/>
          </p:cNvSpPr>
          <p:nvPr>
            <p:ph idx="1"/>
          </p:nvPr>
        </p:nvSpPr>
        <p:spPr/>
        <p:txBody>
          <a:bodyPr/>
          <a:lstStyle/>
          <a:p>
            <a:r>
              <a:rPr lang="en-US"/>
              <a:t>Money. For alleged or potential health harms and clean up costs.</a:t>
            </a:r>
          </a:p>
          <a:p>
            <a:r>
              <a:rPr lang="en-US"/>
              <a:t>Injunctions. To cease production or require clean up.</a:t>
            </a:r>
          </a:p>
        </p:txBody>
      </p:sp>
      <p:sp>
        <p:nvSpPr>
          <p:cNvPr id="3" name="Title 2">
            <a:extLst>
              <a:ext uri="{FF2B5EF4-FFF2-40B4-BE49-F238E27FC236}">
                <a16:creationId xmlns:a16="http://schemas.microsoft.com/office/drawing/2014/main" id="{8267D735-0994-4BE0-AB1A-FDF81BAA5FE4}"/>
              </a:ext>
            </a:extLst>
          </p:cNvPr>
          <p:cNvSpPr>
            <a:spLocks noGrp="1"/>
          </p:cNvSpPr>
          <p:nvPr>
            <p:ph type="title"/>
          </p:nvPr>
        </p:nvSpPr>
        <p:spPr/>
        <p:txBody>
          <a:bodyPr/>
          <a:lstStyle/>
          <a:p>
            <a:r>
              <a:rPr lang="en-US"/>
              <a:t>What Do They Want?</a:t>
            </a:r>
          </a:p>
        </p:txBody>
      </p:sp>
      <p:sp>
        <p:nvSpPr>
          <p:cNvPr id="4" name="Footer Placeholder 3">
            <a:extLst>
              <a:ext uri="{FF2B5EF4-FFF2-40B4-BE49-F238E27FC236}">
                <a16:creationId xmlns:a16="http://schemas.microsoft.com/office/drawing/2014/main" id="{A603092F-0C8A-4AEA-8E60-F5F2C39FD053}"/>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E4A908E1-607D-40D7-8168-1B41829D98F3}"/>
              </a:ext>
            </a:extLst>
          </p:cNvPr>
          <p:cNvSpPr>
            <a:spLocks noGrp="1"/>
          </p:cNvSpPr>
          <p:nvPr>
            <p:ph type="sldNum" sz="quarter" idx="11"/>
          </p:nvPr>
        </p:nvSpPr>
        <p:spPr/>
        <p:txBody>
          <a:bodyPr/>
          <a:lstStyle/>
          <a:p>
            <a:fld id="{B586A999-2646-4CE0-998F-9298E81F8FDE}" type="slidenum">
              <a:rPr lang="en-US" smtClean="0"/>
              <a:t>12</a:t>
            </a:fld>
            <a:endParaRPr lang="en-US"/>
          </a:p>
        </p:txBody>
      </p:sp>
    </p:spTree>
    <p:extLst>
      <p:ext uri="{BB962C8B-B14F-4D97-AF65-F5344CB8AC3E}">
        <p14:creationId xmlns:p14="http://schemas.microsoft.com/office/powerpoint/2010/main" val="28329710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1500"/>
                                  </p:stCondLst>
                                  <p:childTnLst>
                                    <p:set>
                                      <p:cBhvr>
                                        <p:cTn id="6"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1500"/>
                                  </p:stCondLst>
                                  <p:childTnLst>
                                    <p:set>
                                      <p:cBhvr>
                                        <p:cTn id="10" dur="1" fill="hold">
                                          <p:stCondLst>
                                            <p:cond delay="999"/>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080F9DD4-E001-472D-AFCD-6B031D0B05C8}"/>
              </a:ext>
            </a:extLst>
          </p:cNvPr>
          <p:cNvSpPr>
            <a:spLocks noGrp="1"/>
          </p:cNvSpPr>
          <p:nvPr>
            <p:ph idx="1"/>
          </p:nvPr>
        </p:nvSpPr>
        <p:spPr/>
        <p:txBody>
          <a:bodyPr/>
          <a:lstStyle/>
          <a:p>
            <a:r>
              <a:rPr lang="en-US"/>
              <a:t>It depends</a:t>
            </a:r>
          </a:p>
          <a:p>
            <a:r>
              <a:rPr lang="en-US" err="1"/>
              <a:t>Manfacturers and distributers of PFAS</a:t>
            </a:r>
          </a:p>
          <a:p>
            <a:r>
              <a:rPr lang="en-US"/>
              <a:t>Users – the military and product manufacturers</a:t>
            </a:r>
          </a:p>
          <a:p>
            <a:r>
              <a:rPr lang="en-US"/>
              <a:t>Disposers - knowing or unaware</a:t>
            </a:r>
          </a:p>
          <a:p>
            <a:r>
              <a:rPr lang="en-US"/>
              <a:t>If under CERCLA, Property Owners and well owners, “enforcement discretion” doesn’t apply to private plaintiffs </a:t>
            </a:r>
          </a:p>
          <a:p>
            <a:r>
              <a:rPr lang="en-US"/>
              <a:t>Insurance companies?</a:t>
            </a:r>
          </a:p>
          <a:p>
            <a:r>
              <a:rPr lang="en-US"/>
              <a:t>You and me, after all the bankruptcies</a:t>
            </a:r>
          </a:p>
        </p:txBody>
      </p:sp>
      <p:sp>
        <p:nvSpPr>
          <p:cNvPr id="3" name="Title 2">
            <a:extLst>
              <a:ext uri="{FF2B5EF4-FFF2-40B4-BE49-F238E27FC236}">
                <a16:creationId xmlns:a16="http://schemas.microsoft.com/office/drawing/2014/main" id="{26087B27-A7F8-420B-BB22-1D482A355524}"/>
              </a:ext>
            </a:extLst>
          </p:cNvPr>
          <p:cNvSpPr>
            <a:spLocks noGrp="1"/>
          </p:cNvSpPr>
          <p:nvPr>
            <p:ph type="title"/>
          </p:nvPr>
        </p:nvSpPr>
        <p:spPr/>
        <p:txBody>
          <a:bodyPr/>
          <a:lstStyle/>
          <a:p>
            <a:r>
              <a:rPr lang="en-US"/>
              <a:t>Who Is Going To Pay?</a:t>
            </a:r>
          </a:p>
        </p:txBody>
      </p:sp>
      <p:sp>
        <p:nvSpPr>
          <p:cNvPr id="4" name="Footer Placeholder 3">
            <a:extLst>
              <a:ext uri="{FF2B5EF4-FFF2-40B4-BE49-F238E27FC236}">
                <a16:creationId xmlns:a16="http://schemas.microsoft.com/office/drawing/2014/main" id="{B2E80150-EE59-40F5-9C7A-6AC242CBA859}"/>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A846994C-A9E4-4B5F-9A8C-3B952E862EF5}"/>
              </a:ext>
            </a:extLst>
          </p:cNvPr>
          <p:cNvSpPr>
            <a:spLocks noGrp="1"/>
          </p:cNvSpPr>
          <p:nvPr>
            <p:ph type="sldNum" sz="quarter" idx="11"/>
          </p:nvPr>
        </p:nvSpPr>
        <p:spPr/>
        <p:txBody>
          <a:bodyPr/>
          <a:lstStyle/>
          <a:p>
            <a:fld id="{B586A999-2646-4CE0-998F-9298E81F8FDE}" type="slidenum">
              <a:rPr lang="en-US" smtClean="0"/>
              <a:t>13</a:t>
            </a:fld>
            <a:endParaRPr lang="en-US"/>
          </a:p>
        </p:txBody>
      </p:sp>
    </p:spTree>
    <p:extLst>
      <p:ext uri="{BB962C8B-B14F-4D97-AF65-F5344CB8AC3E}">
        <p14:creationId xmlns:p14="http://schemas.microsoft.com/office/powerpoint/2010/main" val="20580540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1500"/>
                                  </p:stCondLst>
                                  <p:childTnLst>
                                    <p:set>
                                      <p:cBhvr>
                                        <p:cTn id="6"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1500"/>
                                  </p:stCondLst>
                                  <p:childTnLst>
                                    <p:set>
                                      <p:cBhvr>
                                        <p:cTn id="10" dur="1" fill="hold">
                                          <p:stCondLst>
                                            <p:cond delay="999"/>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1500"/>
                                  </p:stCondLst>
                                  <p:childTnLst>
                                    <p:set>
                                      <p:cBhvr>
                                        <p:cTn id="14" dur="1" fill="hold">
                                          <p:stCondLst>
                                            <p:cond delay="999"/>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1500"/>
                                  </p:stCondLst>
                                  <p:childTnLst>
                                    <p:set>
                                      <p:cBhvr>
                                        <p:cTn id="18" dur="1" fill="hold">
                                          <p:stCondLst>
                                            <p:cond delay="999"/>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1500"/>
                                  </p:stCondLst>
                                  <p:childTnLst>
                                    <p:set>
                                      <p:cBhvr>
                                        <p:cTn id="22" dur="1" fill="hold">
                                          <p:stCondLst>
                                            <p:cond delay="999"/>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1500"/>
                                  </p:stCondLst>
                                  <p:childTnLst>
                                    <p:set>
                                      <p:cBhvr>
                                        <p:cTn id="26" dur="1" fill="hold">
                                          <p:stCondLst>
                                            <p:cond delay="999"/>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1500"/>
                                  </p:stCondLst>
                                  <p:childTnLst>
                                    <p:set>
                                      <p:cBhvr>
                                        <p:cTn id="30" dur="1" fill="hold">
                                          <p:stCondLst>
                                            <p:cond delay="999"/>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6127FC42-F981-4214-BD20-A01F4CD47080}"/>
              </a:ext>
            </a:extLst>
          </p:cNvPr>
          <p:cNvSpPr>
            <a:spLocks noGrp="1"/>
          </p:cNvSpPr>
          <p:nvPr>
            <p:ph idx="1"/>
          </p:nvPr>
        </p:nvSpPr>
        <p:spPr/>
        <p:txBody>
          <a:bodyPr/>
          <a:lstStyle/>
          <a:p>
            <a:r>
              <a:rPr lang="en-US"/>
              <a:t>Obviously, Military bases and airports, wherever fire fighting occurred</a:t>
            </a:r>
          </a:p>
          <a:p>
            <a:r>
              <a:rPr lang="en-US"/>
              <a:t>Old CERCLA and WQARF sites, landfills in particular</a:t>
            </a:r>
          </a:p>
          <a:p>
            <a:r>
              <a:rPr lang="en-US"/>
              <a:t>Plumes – at least there is no VI</a:t>
            </a:r>
          </a:p>
          <a:p>
            <a:r>
              <a:rPr lang="en-US"/>
              <a:t>Should now be part of any Phase1 and beyond</a:t>
            </a:r>
          </a:p>
        </p:txBody>
      </p:sp>
      <p:sp>
        <p:nvSpPr>
          <p:cNvPr id="3" name="Title 2">
            <a:extLst>
              <a:ext uri="{FF2B5EF4-FFF2-40B4-BE49-F238E27FC236}">
                <a16:creationId xmlns:a16="http://schemas.microsoft.com/office/drawing/2014/main" id="{7AF434B3-5EFD-4509-B191-47F6EF9DF7AD}"/>
              </a:ext>
            </a:extLst>
          </p:cNvPr>
          <p:cNvSpPr>
            <a:spLocks noGrp="1"/>
          </p:cNvSpPr>
          <p:nvPr>
            <p:ph type="title"/>
          </p:nvPr>
        </p:nvSpPr>
        <p:spPr/>
        <p:txBody>
          <a:bodyPr/>
          <a:lstStyle/>
          <a:p>
            <a:r>
              <a:rPr lang="en-US"/>
              <a:t>Finally, Where will it be Chased?</a:t>
            </a:r>
            <a:br>
              <a:rPr lang="en-US"/>
            </a:br>
            <a:endParaRPr lang="en-US"/>
          </a:p>
        </p:txBody>
      </p:sp>
      <p:sp>
        <p:nvSpPr>
          <p:cNvPr id="4" name="Footer Placeholder 3">
            <a:extLst>
              <a:ext uri="{FF2B5EF4-FFF2-40B4-BE49-F238E27FC236}">
                <a16:creationId xmlns:a16="http://schemas.microsoft.com/office/drawing/2014/main" id="{637DE9FA-394A-4B84-BBFC-9D198D833910}"/>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24BC55F5-2E16-4DD6-B148-8A90D28C934E}"/>
              </a:ext>
            </a:extLst>
          </p:cNvPr>
          <p:cNvSpPr>
            <a:spLocks noGrp="1"/>
          </p:cNvSpPr>
          <p:nvPr>
            <p:ph type="sldNum" sz="quarter" idx="11"/>
          </p:nvPr>
        </p:nvSpPr>
        <p:spPr/>
        <p:txBody>
          <a:bodyPr/>
          <a:lstStyle/>
          <a:p>
            <a:fld id="{B586A999-2646-4CE0-998F-9298E81F8FDE}" type="slidenum">
              <a:rPr lang="en-US" smtClean="0"/>
              <a:t>14</a:t>
            </a:fld>
            <a:endParaRPr lang="en-US"/>
          </a:p>
        </p:txBody>
      </p:sp>
    </p:spTree>
    <p:extLst>
      <p:ext uri="{BB962C8B-B14F-4D97-AF65-F5344CB8AC3E}">
        <p14:creationId xmlns:p14="http://schemas.microsoft.com/office/powerpoint/2010/main" val="6696091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1500"/>
                                  </p:stCondLst>
                                  <p:childTnLst>
                                    <p:set>
                                      <p:cBhvr>
                                        <p:cTn id="6"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1500"/>
                                  </p:stCondLst>
                                  <p:childTnLst>
                                    <p:set>
                                      <p:cBhvr>
                                        <p:cTn id="10" dur="1" fill="hold">
                                          <p:stCondLst>
                                            <p:cond delay="999"/>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1500"/>
                                  </p:stCondLst>
                                  <p:childTnLst>
                                    <p:set>
                                      <p:cBhvr>
                                        <p:cTn id="14" dur="1" fill="hold">
                                          <p:stCondLst>
                                            <p:cond delay="999"/>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1500"/>
                                  </p:stCondLst>
                                  <p:childTnLst>
                                    <p:set>
                                      <p:cBhvr>
                                        <p:cTn id="18" dur="1" fill="hold">
                                          <p:stCondLst>
                                            <p:cond delay="999"/>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5D4E97C2-767E-4C00-ACFE-51989539E399}"/>
              </a:ext>
            </a:extLst>
          </p:cNvPr>
          <p:cNvSpPr>
            <a:spLocks noGrp="1"/>
          </p:cNvSpPr>
          <p:nvPr>
            <p:ph type="title"/>
          </p:nvPr>
        </p:nvSpPr>
        <p:spPr/>
        <p:txBody>
          <a:bodyPr/>
          <a:lstStyle/>
          <a:p>
            <a:r>
              <a:rPr lang="en-US"/>
              <a:t>FIN</a:t>
            </a:r>
          </a:p>
        </p:txBody>
      </p:sp>
      <p:sp>
        <p:nvSpPr>
          <p:cNvPr id="17" name="Footer Placeholder 16">
            <a:extLst>
              <a:ext uri="{FF2B5EF4-FFF2-40B4-BE49-F238E27FC236}">
                <a16:creationId xmlns:a16="http://schemas.microsoft.com/office/drawing/2014/main" id="{7CB256DC-625F-4B55-A7C9-06246E00BC43}"/>
              </a:ext>
            </a:extLst>
          </p:cNvPr>
          <p:cNvSpPr>
            <a:spLocks noGrp="1"/>
          </p:cNvSpPr>
          <p:nvPr>
            <p:ph type="ftr" sz="quarter" idx="10"/>
          </p:nvPr>
        </p:nvSpPr>
        <p:spPr>
          <a:xfrm>
            <a:off x="2180650" y="6400800"/>
            <a:ext cx="7904384" cy="463648"/>
          </a:xfrm>
        </p:spPr>
        <p:txBody>
          <a:bodyPr/>
          <a:lstStyle/>
          <a:p>
            <a:endParaRPr lang="en-US"/>
          </a:p>
        </p:txBody>
      </p:sp>
      <p:sp>
        <p:nvSpPr>
          <p:cNvPr id="18" name="Slide Number Placeholder 17">
            <a:extLst>
              <a:ext uri="{FF2B5EF4-FFF2-40B4-BE49-F238E27FC236}">
                <a16:creationId xmlns:a16="http://schemas.microsoft.com/office/drawing/2014/main" id="{7B7A2BF7-6230-47E5-A12C-65F46CE7ACBF}"/>
              </a:ext>
            </a:extLst>
          </p:cNvPr>
          <p:cNvSpPr>
            <a:spLocks noGrp="1"/>
          </p:cNvSpPr>
          <p:nvPr>
            <p:ph type="sldNum" sz="quarter" idx="11"/>
          </p:nvPr>
        </p:nvSpPr>
        <p:spPr>
          <a:xfrm>
            <a:off x="10310812" y="6400801"/>
            <a:ext cx="1400159" cy="457200"/>
          </a:xfrm>
        </p:spPr>
        <p:txBody>
          <a:bodyPr/>
          <a:lstStyle/>
          <a:p>
            <a:fld id="{B586A999-2646-4CE0-998F-9298E81F8FDE}" type="slidenum">
              <a:rPr lang="en-US" smtClean="0"/>
              <a:t>15</a:t>
            </a:fld>
            <a:endParaRPr lang="en-US"/>
          </a:p>
        </p:txBody>
      </p:sp>
      <p:sp>
        <p:nvSpPr>
          <p:cNvPr id="5" name="Content Placeholder 4">
            <a:extLst>
              <a:ext uri="{FF2B5EF4-FFF2-40B4-BE49-F238E27FC236}">
                <a16:creationId xmlns:a16="http://schemas.microsoft.com/office/drawing/2014/main" id="{88EC4D34-5D0E-4A4D-898A-2A499DB3FFCD}"/>
              </a:ext>
            </a:extLst>
          </p:cNvPr>
          <p:cNvSpPr>
            <a:spLocks noGrp="1"/>
          </p:cNvSpPr>
          <p:nvPr>
            <p:ph sz="quarter" idx="12"/>
          </p:nvPr>
        </p:nvSpPr>
        <p:spPr/>
        <p:txBody>
          <a:bodyPr/>
          <a:lstStyle/>
          <a:p>
            <a:endParaRPr lang="en-US"/>
          </a:p>
        </p:txBody>
      </p:sp>
      <p:sp>
        <p:nvSpPr>
          <p:cNvPr id="6" name="Content Placeholder 5">
            <a:extLst>
              <a:ext uri="{FF2B5EF4-FFF2-40B4-BE49-F238E27FC236}">
                <a16:creationId xmlns:a16="http://schemas.microsoft.com/office/drawing/2014/main" id="{EDD64A12-E4C6-4508-8FAF-6C41FB7BE46C}"/>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752883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F45EFD1-DF8D-4CC7-894E-80FFA5E1FD5E}"/>
              </a:ext>
            </a:extLst>
          </p:cNvPr>
          <p:cNvSpPr>
            <a:spLocks noGrp="1"/>
          </p:cNvSpPr>
          <p:nvPr>
            <p:ph type="title"/>
          </p:nvPr>
        </p:nvSpPr>
        <p:spPr/>
        <p:txBody>
          <a:bodyPr/>
          <a:lstStyle/>
          <a:p>
            <a:endParaRPr lang="en-US"/>
          </a:p>
        </p:txBody>
      </p:sp>
      <p:sp>
        <p:nvSpPr>
          <p:cNvPr id="62" name="Picture Placeholder 61">
            <a:extLst>
              <a:ext uri="{FF2B5EF4-FFF2-40B4-BE49-F238E27FC236}">
                <a16:creationId xmlns:a16="http://schemas.microsoft.com/office/drawing/2014/main" id="{1094B3DC-EFEE-43CD-BCAE-EE895D1397E6}"/>
              </a:ext>
            </a:extLst>
          </p:cNvPr>
          <p:cNvSpPr>
            <a:spLocks noGrp="1"/>
          </p:cNvSpPr>
          <p:nvPr>
            <p:ph type="pic" sz="quarter" idx="17"/>
          </p:nvPr>
        </p:nvSpPr>
        <p:spPr/>
        <p:txBody>
          <a:bodyPr/>
          <a:lstStyle/>
          <a:p/>
        </p:txBody>
      </p:sp>
      <p:sp>
        <p:nvSpPr>
          <p:cNvPr id="63" name="Content Placeholder 62">
            <a:extLst>
              <a:ext uri="{FF2B5EF4-FFF2-40B4-BE49-F238E27FC236}">
                <a16:creationId xmlns:a16="http://schemas.microsoft.com/office/drawing/2014/main" id="{A6B032AF-4BE6-4BFA-A03A-846C7A80A6A2}"/>
              </a:ext>
            </a:extLst>
          </p:cNvPr>
          <p:cNvSpPr>
            <a:spLocks noGrp="1"/>
          </p:cNvSpPr>
          <p:nvPr>
            <p:ph sz="quarter" idx="21"/>
          </p:nvPr>
        </p:nvSpPr>
        <p:spPr/>
        <p:txBody>
          <a:bodyPr/>
          <a:lstStyle/>
          <a:p>
            <a:endParaRPr lang="en-US"/>
          </a:p>
        </p:txBody>
      </p:sp>
      <p:sp>
        <p:nvSpPr>
          <p:cNvPr id="64" name="Text Placeholder 63">
            <a:extLst>
              <a:ext uri="{FF2B5EF4-FFF2-40B4-BE49-F238E27FC236}">
                <a16:creationId xmlns:a16="http://schemas.microsoft.com/office/drawing/2014/main" id="{00597EDC-3EBD-4043-8075-933098C7C73F}"/>
              </a:ext>
            </a:extLst>
          </p:cNvPr>
          <p:cNvSpPr>
            <a:spLocks noGrp="1"/>
          </p:cNvSpPr>
          <p:nvPr>
            <p:ph type="body" sz="quarter" idx="22"/>
          </p:nvPr>
        </p:nvSpPr>
        <p:spPr/>
        <p:txBody>
          <a:bodyPr/>
          <a:lstStyle/>
          <a:p>
            <a:endParaRPr lang="en-US"/>
          </a:p>
        </p:txBody>
      </p:sp>
      <p:sp>
        <p:nvSpPr>
          <p:cNvPr id="65" name="Content Placeholder 64">
            <a:extLst>
              <a:ext uri="{FF2B5EF4-FFF2-40B4-BE49-F238E27FC236}">
                <a16:creationId xmlns:a16="http://schemas.microsoft.com/office/drawing/2014/main" id="{42893B9C-CFBD-45F9-9DC0-B47822DB8D8E}"/>
              </a:ext>
            </a:extLst>
          </p:cNvPr>
          <p:cNvSpPr>
            <a:spLocks noGrp="1"/>
          </p:cNvSpPr>
          <p:nvPr>
            <p:ph sz="quarter" idx="40"/>
          </p:nvPr>
        </p:nvSpPr>
        <p:spPr/>
        <p:txBody>
          <a:bodyPr/>
          <a:lstStyle/>
          <a:p>
            <a:endParaRPr lang="en-US"/>
          </a:p>
        </p:txBody>
      </p:sp>
      <p:sp>
        <p:nvSpPr>
          <p:cNvPr id="66" name="Content Placeholder 65">
            <a:extLst>
              <a:ext uri="{FF2B5EF4-FFF2-40B4-BE49-F238E27FC236}">
                <a16:creationId xmlns:a16="http://schemas.microsoft.com/office/drawing/2014/main" id="{D3905798-BFA6-4A2F-9FDF-19E752244ACC}"/>
              </a:ext>
            </a:extLst>
          </p:cNvPr>
          <p:cNvSpPr>
            <a:spLocks noGrp="1"/>
          </p:cNvSpPr>
          <p:nvPr>
            <p:ph sz="quarter" idx="41"/>
          </p:nvPr>
        </p:nvSpPr>
        <p:spPr/>
        <p:txBody>
          <a:bodyPr/>
          <a:lstStyle/>
          <a:p>
            <a:endParaRPr lang="en-US"/>
          </a:p>
        </p:txBody>
      </p:sp>
      <p:sp>
        <p:nvSpPr>
          <p:cNvPr id="67" name="Text Placeholder 66">
            <a:extLst>
              <a:ext uri="{FF2B5EF4-FFF2-40B4-BE49-F238E27FC236}">
                <a16:creationId xmlns:a16="http://schemas.microsoft.com/office/drawing/2014/main" id="{719AE309-9FED-48B4-AB57-3E8F394FA3D3}"/>
              </a:ext>
            </a:extLst>
          </p:cNvPr>
          <p:cNvSpPr>
            <a:spLocks noGrp="1"/>
          </p:cNvSpPr>
          <p:nvPr>
            <p:ph type="body" sz="quarter" idx="42"/>
          </p:nvPr>
        </p:nvSpPr>
        <p:spPr/>
        <p:txBody>
          <a:bodyPr/>
          <a:lstStyle/>
          <a:p>
            <a:endParaRPr lang="en-US"/>
          </a:p>
        </p:txBody>
      </p:sp>
      <p:sp>
        <p:nvSpPr>
          <p:cNvPr id="68" name="Content Placeholder 67">
            <a:extLst>
              <a:ext uri="{FF2B5EF4-FFF2-40B4-BE49-F238E27FC236}">
                <a16:creationId xmlns:a16="http://schemas.microsoft.com/office/drawing/2014/main" id="{3D643D55-9917-4966-BF5E-3736F29A159A}"/>
              </a:ext>
            </a:extLst>
          </p:cNvPr>
          <p:cNvSpPr>
            <a:spLocks noGrp="1"/>
          </p:cNvSpPr>
          <p:nvPr>
            <p:ph sz="quarter" idx="43"/>
          </p:nvPr>
        </p:nvSpPr>
        <p:spPr/>
        <p:txBody>
          <a:bodyPr/>
          <a:lstStyle/>
          <a:p>
            <a:endParaRPr lang="en-US"/>
          </a:p>
        </p:txBody>
      </p:sp>
      <p:sp>
        <p:nvSpPr>
          <p:cNvPr id="69" name="Content Placeholder 68">
            <a:extLst>
              <a:ext uri="{FF2B5EF4-FFF2-40B4-BE49-F238E27FC236}">
                <a16:creationId xmlns:a16="http://schemas.microsoft.com/office/drawing/2014/main" id="{C0E1B8B3-5293-4A33-9A9D-A768583B967B}"/>
              </a:ext>
            </a:extLst>
          </p:cNvPr>
          <p:cNvSpPr>
            <a:spLocks noGrp="1"/>
          </p:cNvSpPr>
          <p:nvPr>
            <p:ph sz="quarter" idx="44"/>
          </p:nvPr>
        </p:nvSpPr>
        <p:spPr/>
        <p:txBody>
          <a:bodyPr/>
          <a:lstStyle/>
          <a:p>
            <a:endParaRPr lang="en-US"/>
          </a:p>
        </p:txBody>
      </p:sp>
      <p:sp>
        <p:nvSpPr>
          <p:cNvPr id="70" name="Text Placeholder 69">
            <a:extLst>
              <a:ext uri="{FF2B5EF4-FFF2-40B4-BE49-F238E27FC236}">
                <a16:creationId xmlns:a16="http://schemas.microsoft.com/office/drawing/2014/main" id="{BD4696B9-96D9-4200-879C-95E0C493D726}"/>
              </a:ext>
            </a:extLst>
          </p:cNvPr>
          <p:cNvSpPr>
            <a:spLocks noGrp="1"/>
          </p:cNvSpPr>
          <p:nvPr>
            <p:ph type="body" sz="quarter" idx="45"/>
          </p:nvPr>
        </p:nvSpPr>
        <p:spPr/>
        <p:txBody>
          <a:bodyPr/>
          <a:lstStyle/>
          <a:p>
            <a:endParaRPr lang="en-US"/>
          </a:p>
        </p:txBody>
      </p:sp>
      <p:sp>
        <p:nvSpPr>
          <p:cNvPr id="71" name="Content Placeholder 70">
            <a:extLst>
              <a:ext uri="{FF2B5EF4-FFF2-40B4-BE49-F238E27FC236}">
                <a16:creationId xmlns:a16="http://schemas.microsoft.com/office/drawing/2014/main" id="{614DFD6B-314C-4F0F-9FCC-045C97193A03}"/>
              </a:ext>
            </a:extLst>
          </p:cNvPr>
          <p:cNvSpPr>
            <a:spLocks noGrp="1"/>
          </p:cNvSpPr>
          <p:nvPr>
            <p:ph sz="quarter" idx="46"/>
          </p:nvPr>
        </p:nvSpPr>
        <p:spPr/>
        <p:txBody>
          <a:bodyPr/>
          <a:lstStyle/>
          <a:p>
            <a:endParaRPr lang="en-US"/>
          </a:p>
        </p:txBody>
      </p:sp>
      <p:sp>
        <p:nvSpPr>
          <p:cNvPr id="72" name="Content Placeholder 71">
            <a:extLst>
              <a:ext uri="{FF2B5EF4-FFF2-40B4-BE49-F238E27FC236}">
                <a16:creationId xmlns:a16="http://schemas.microsoft.com/office/drawing/2014/main" id="{8DA107DB-CD85-4926-B1DD-BB32E3757B10}"/>
              </a:ext>
            </a:extLst>
          </p:cNvPr>
          <p:cNvSpPr>
            <a:spLocks noGrp="1"/>
          </p:cNvSpPr>
          <p:nvPr>
            <p:ph sz="quarter" idx="47"/>
          </p:nvPr>
        </p:nvSpPr>
        <p:spPr/>
        <p:txBody>
          <a:bodyPr/>
          <a:lstStyle/>
          <a:p>
            <a:endParaRPr lang="en-US"/>
          </a:p>
        </p:txBody>
      </p:sp>
      <p:sp>
        <p:nvSpPr>
          <p:cNvPr id="73" name="Text Placeholder 72">
            <a:extLst>
              <a:ext uri="{FF2B5EF4-FFF2-40B4-BE49-F238E27FC236}">
                <a16:creationId xmlns:a16="http://schemas.microsoft.com/office/drawing/2014/main" id="{79AFE1DB-403A-4F53-9CC2-91F3029A150E}"/>
              </a:ext>
            </a:extLst>
          </p:cNvPr>
          <p:cNvSpPr>
            <a:spLocks noGrp="1"/>
          </p:cNvSpPr>
          <p:nvPr>
            <p:ph type="body" sz="quarter" idx="48"/>
          </p:nvPr>
        </p:nvSpPr>
        <p:spPr/>
        <p:txBody>
          <a:bodyPr/>
          <a:lstStyle/>
          <a:p>
            <a:endParaRPr lang="en-US"/>
          </a:p>
        </p:txBody>
      </p:sp>
      <p:sp>
        <p:nvSpPr>
          <p:cNvPr id="74" name="Content Placeholder 73">
            <a:extLst>
              <a:ext uri="{FF2B5EF4-FFF2-40B4-BE49-F238E27FC236}">
                <a16:creationId xmlns:a16="http://schemas.microsoft.com/office/drawing/2014/main" id="{25460BD7-B640-4D92-896B-8B9963A1F492}"/>
              </a:ext>
            </a:extLst>
          </p:cNvPr>
          <p:cNvSpPr>
            <a:spLocks noGrp="1"/>
          </p:cNvSpPr>
          <p:nvPr>
            <p:ph sz="quarter" idx="49"/>
          </p:nvPr>
        </p:nvSpPr>
        <p:spPr/>
        <p:txBody>
          <a:bodyPr/>
          <a:lstStyle/>
          <a:p>
            <a:endParaRPr lang="en-US"/>
          </a:p>
        </p:txBody>
      </p:sp>
      <p:sp>
        <p:nvSpPr>
          <p:cNvPr id="75" name="Picture Placeholder 74">
            <a:extLst>
              <a:ext uri="{FF2B5EF4-FFF2-40B4-BE49-F238E27FC236}">
                <a16:creationId xmlns:a16="http://schemas.microsoft.com/office/drawing/2014/main" id="{26BDA34A-F8C7-4632-9116-59B1520394AB}"/>
              </a:ext>
            </a:extLst>
          </p:cNvPr>
          <p:cNvSpPr>
            <a:spLocks noGrp="1"/>
          </p:cNvSpPr>
          <p:nvPr>
            <p:ph type="pic" sz="quarter" idx="51"/>
          </p:nvPr>
        </p:nvSpPr>
        <p:spPr/>
        <p:txBody>
          <a:bodyPr/>
          <a:lstStyle/>
          <a:p/>
        </p:txBody>
      </p:sp>
      <p:sp>
        <p:nvSpPr>
          <p:cNvPr id="76" name="Picture Placeholder 75">
            <a:extLst>
              <a:ext uri="{FF2B5EF4-FFF2-40B4-BE49-F238E27FC236}">
                <a16:creationId xmlns:a16="http://schemas.microsoft.com/office/drawing/2014/main" id="{1E6C02B3-28A6-49A7-BD15-F6DE6F2AFEC2}"/>
              </a:ext>
            </a:extLst>
          </p:cNvPr>
          <p:cNvSpPr>
            <a:spLocks noGrp="1"/>
          </p:cNvSpPr>
          <p:nvPr>
            <p:ph type="pic" sz="quarter" idx="52"/>
          </p:nvPr>
        </p:nvSpPr>
        <p:spPr/>
        <p:txBody>
          <a:bodyPr/>
          <a:lstStyle/>
          <a:p/>
        </p:txBody>
      </p:sp>
      <p:sp>
        <p:nvSpPr>
          <p:cNvPr id="77" name="Picture Placeholder 76">
            <a:extLst>
              <a:ext uri="{FF2B5EF4-FFF2-40B4-BE49-F238E27FC236}">
                <a16:creationId xmlns:a16="http://schemas.microsoft.com/office/drawing/2014/main" id="{CF90DC67-8734-4312-AA00-68AB880D58BA}"/>
              </a:ext>
            </a:extLst>
          </p:cNvPr>
          <p:cNvSpPr>
            <a:spLocks noGrp="1"/>
          </p:cNvSpPr>
          <p:nvPr>
            <p:ph type="pic" sz="quarter" idx="53"/>
          </p:nvPr>
        </p:nvSpPr>
        <p:spPr/>
        <p:txBody>
          <a:bodyPr/>
          <a:lstStyle/>
          <a:p/>
        </p:txBody>
      </p:sp>
      <p:sp>
        <p:nvSpPr>
          <p:cNvPr id="19" name="Footer Placeholder 18">
            <a:extLst>
              <a:ext uri="{FF2B5EF4-FFF2-40B4-BE49-F238E27FC236}">
                <a16:creationId xmlns:a16="http://schemas.microsoft.com/office/drawing/2014/main" id="{93A1F296-BA7A-4B0B-A547-DC9B76AB6734}"/>
              </a:ext>
            </a:extLst>
          </p:cNvPr>
          <p:cNvSpPr>
            <a:spLocks noGrp="1"/>
          </p:cNvSpPr>
          <p:nvPr>
            <p:ph type="ftr" sz="quarter" idx="54"/>
          </p:nvPr>
        </p:nvSpPr>
        <p:spPr/>
        <p:txBody>
          <a:bodyPr/>
          <a:lstStyle/>
          <a:p>
            <a:endParaRPr lang="en-US"/>
          </a:p>
        </p:txBody>
      </p:sp>
      <p:sp>
        <p:nvSpPr>
          <p:cNvPr id="20" name="Slide Number Placeholder 19">
            <a:extLst>
              <a:ext uri="{FF2B5EF4-FFF2-40B4-BE49-F238E27FC236}">
                <a16:creationId xmlns:a16="http://schemas.microsoft.com/office/drawing/2014/main" id="{7BFB1885-FA4F-4759-A0C2-2056BE971A2A}"/>
              </a:ext>
            </a:extLst>
          </p:cNvPr>
          <p:cNvSpPr>
            <a:spLocks noGrp="1"/>
          </p:cNvSpPr>
          <p:nvPr>
            <p:ph type="sldNum" sz="quarter" idx="55"/>
          </p:nvPr>
        </p:nvSpPr>
        <p:spPr/>
        <p:txBody>
          <a:bodyPr/>
          <a:lstStyle/>
          <a:p>
            <a:fld id="{B586A999-2646-4CE0-998F-9298E81F8FDE}" type="slidenum">
              <a:rPr lang="en-US" smtClean="0"/>
              <a:t>16</a:t>
            </a:fld>
            <a:endParaRPr lang="en-US"/>
          </a:p>
        </p:txBody>
      </p:sp>
    </p:spTree>
    <p:extLst>
      <p:ext uri="{BB962C8B-B14F-4D97-AF65-F5344CB8AC3E}">
        <p14:creationId xmlns:p14="http://schemas.microsoft.com/office/powerpoint/2010/main" val="2019697637"/>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Rectangle 25">
            <a:extLst>
              <a:ext uri="{FF2B5EF4-FFF2-40B4-BE49-F238E27FC236}">
                <a16:creationId xmlns:a16="http://schemas.microsoft.com/office/drawing/2014/main" id="{9439D990-7F93-4AB6-A7D6-8FF7FCABC2EB}"/>
              </a:ext>
            </a:extLst>
          </p:cNvPr>
          <p:cNvSpPr/>
          <p:nvPr/>
        </p:nvSpPr>
        <p:spPr>
          <a:xfrm>
            <a:off x="6096000" y="17753"/>
            <a:ext cx="6119822" cy="6383047"/>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icture Placeholder 33">
            <a:extLst>
              <a:ext uri="{FF2B5EF4-FFF2-40B4-BE49-F238E27FC236}">
                <a16:creationId xmlns:a16="http://schemas.microsoft.com/office/drawing/2014/main" id="{55E066B3-13AD-4E6D-9461-C2FBB1703EBE}"/>
              </a:ext>
            </a:extLst>
          </p:cNvPr>
          <p:cNvSpPr>
            <a:spLocks noGrp="1"/>
          </p:cNvSpPr>
          <p:nvPr>
            <p:ph type="pic" sz="quarter" idx="12"/>
          </p:nvPr>
        </p:nvSpPr>
        <p:spPr/>
        <p:txBody>
          <a:bodyPr/>
          <a:lstStyle/>
          <a:p/>
        </p:txBody>
      </p:sp>
      <p:sp>
        <p:nvSpPr>
          <p:cNvPr id="45" name="Slide Number Placeholder 44">
            <a:extLst>
              <a:ext uri="{FF2B5EF4-FFF2-40B4-BE49-F238E27FC236}">
                <a16:creationId xmlns:a16="http://schemas.microsoft.com/office/drawing/2014/main" id="{094F55DB-2BD4-41B6-9E78-8C844B0BACB0}"/>
              </a:ext>
            </a:extLst>
          </p:cNvPr>
          <p:cNvSpPr>
            <a:spLocks noGrp="1"/>
          </p:cNvSpPr>
          <p:nvPr>
            <p:ph type="sldNum" sz="quarter" idx="14"/>
          </p:nvPr>
        </p:nvSpPr>
        <p:spPr/>
        <p:txBody>
          <a:bodyPr/>
          <a:lstStyle/>
          <a:p>
            <a:fld id="{B586A999-2646-4CE0-998F-9298E81F8FDE}" type="slidenum">
              <a:rPr lang="en-US" smtClean="0"/>
              <a:t>17</a:t>
            </a:fld>
            <a:endParaRPr lang="en-US"/>
          </a:p>
        </p:txBody>
      </p:sp>
      <p:sp>
        <p:nvSpPr>
          <p:cNvPr id="4" name="Text Placeholder 3">
            <a:extLst>
              <a:ext uri="{FF2B5EF4-FFF2-40B4-BE49-F238E27FC236}">
                <a16:creationId xmlns:a16="http://schemas.microsoft.com/office/drawing/2014/main" id="{62019897-C223-4236-B784-FC1462419BC4}"/>
              </a:ext>
            </a:extLst>
          </p:cNvPr>
          <p:cNvSpPr>
            <a:spLocks noGrp="1"/>
          </p:cNvSpPr>
          <p:nvPr>
            <p:ph type="body" sz="quarter" idx="15"/>
          </p:nvPr>
        </p:nvSpPr>
        <p:spPr/>
        <p:txBody>
          <a:bodyPr/>
          <a:lstStyle/>
          <a:p>
            <a:r>
              <a:rPr lang="en-US"/>
              <a:t>First Last</a:t>
            </a:r>
          </a:p>
        </p:txBody>
      </p:sp>
      <p:sp>
        <p:nvSpPr>
          <p:cNvPr id="35" name="Text Placeholder 34">
            <a:extLst>
              <a:ext uri="{FF2B5EF4-FFF2-40B4-BE49-F238E27FC236}">
                <a16:creationId xmlns:a16="http://schemas.microsoft.com/office/drawing/2014/main" id="{92BC0A63-960E-49BA-9692-66B859BC2F7E}"/>
              </a:ext>
            </a:extLst>
          </p:cNvPr>
          <p:cNvSpPr>
            <a:spLocks noGrp="1"/>
          </p:cNvSpPr>
          <p:nvPr>
            <p:ph type="body" sz="quarter" idx="16"/>
          </p:nvPr>
        </p:nvSpPr>
        <p:spPr/>
        <p:txBody>
          <a:bodyPr/>
          <a:lstStyle/>
          <a:p>
            <a:endParaRPr lang="en-US"/>
          </a:p>
        </p:txBody>
      </p:sp>
      <p:sp>
        <p:nvSpPr>
          <p:cNvPr id="6" name="Text Placeholder 5">
            <a:extLst>
              <a:ext uri="{FF2B5EF4-FFF2-40B4-BE49-F238E27FC236}">
                <a16:creationId xmlns:a16="http://schemas.microsoft.com/office/drawing/2014/main" id="{9C24459F-9E3B-417E-834F-B725A80EF8BE}"/>
              </a:ext>
            </a:extLst>
          </p:cNvPr>
          <p:cNvSpPr>
            <a:spLocks noGrp="1"/>
          </p:cNvSpPr>
          <p:nvPr>
            <p:ph type="body" sz="quarter" idx="18"/>
          </p:nvPr>
        </p:nvSpPr>
        <p:spPr/>
        <p:txBody>
          <a:bodyPr/>
          <a:lstStyle/>
          <a:p>
            <a:r>
              <a:rPr lang="en-US"/>
              <a:t>First Last</a:t>
            </a:r>
          </a:p>
        </p:txBody>
      </p:sp>
      <p:sp>
        <p:nvSpPr>
          <p:cNvPr id="36" name="Text Placeholder 35">
            <a:extLst>
              <a:ext uri="{FF2B5EF4-FFF2-40B4-BE49-F238E27FC236}">
                <a16:creationId xmlns:a16="http://schemas.microsoft.com/office/drawing/2014/main" id="{029294FC-5FEC-40FB-A3C4-3C9E58005D43}"/>
              </a:ext>
            </a:extLst>
          </p:cNvPr>
          <p:cNvSpPr>
            <a:spLocks noGrp="1"/>
          </p:cNvSpPr>
          <p:nvPr>
            <p:ph type="body" sz="quarter" idx="19"/>
          </p:nvPr>
        </p:nvSpPr>
        <p:spPr/>
        <p:txBody>
          <a:bodyPr/>
          <a:lstStyle/>
          <a:p>
            <a:endParaRPr lang="en-US"/>
          </a:p>
        </p:txBody>
      </p:sp>
      <p:sp>
        <p:nvSpPr>
          <p:cNvPr id="8" name="Text Placeholder 7">
            <a:extLst>
              <a:ext uri="{FF2B5EF4-FFF2-40B4-BE49-F238E27FC236}">
                <a16:creationId xmlns:a16="http://schemas.microsoft.com/office/drawing/2014/main" id="{7588297D-BB22-4550-87CC-670FB04577BA}"/>
              </a:ext>
            </a:extLst>
          </p:cNvPr>
          <p:cNvSpPr>
            <a:spLocks noGrp="1"/>
          </p:cNvSpPr>
          <p:nvPr>
            <p:ph type="body" sz="quarter" idx="21"/>
          </p:nvPr>
        </p:nvSpPr>
        <p:spPr/>
        <p:txBody>
          <a:bodyPr/>
          <a:lstStyle/>
          <a:p>
            <a:r>
              <a:rPr lang="en-US"/>
              <a:t>First Last</a:t>
            </a:r>
          </a:p>
        </p:txBody>
      </p:sp>
      <p:sp>
        <p:nvSpPr>
          <p:cNvPr id="37" name="Text Placeholder 36">
            <a:extLst>
              <a:ext uri="{FF2B5EF4-FFF2-40B4-BE49-F238E27FC236}">
                <a16:creationId xmlns:a16="http://schemas.microsoft.com/office/drawing/2014/main" id="{F142199C-D509-4A29-98EA-8636AE8D30A0}"/>
              </a:ext>
            </a:extLst>
          </p:cNvPr>
          <p:cNvSpPr>
            <a:spLocks noGrp="1"/>
          </p:cNvSpPr>
          <p:nvPr>
            <p:ph type="body" sz="quarter" idx="22"/>
          </p:nvPr>
        </p:nvSpPr>
        <p:spPr/>
        <p:txBody>
          <a:bodyPr/>
          <a:lstStyle/>
          <a:p>
            <a:endParaRPr lang="en-US"/>
          </a:p>
        </p:txBody>
      </p:sp>
      <p:sp>
        <p:nvSpPr>
          <p:cNvPr id="10" name="Text Placeholder 9">
            <a:extLst>
              <a:ext uri="{FF2B5EF4-FFF2-40B4-BE49-F238E27FC236}">
                <a16:creationId xmlns:a16="http://schemas.microsoft.com/office/drawing/2014/main" id="{C9DE115B-E76F-42A8-9F26-CBAEAE1AF4C5}"/>
              </a:ext>
            </a:extLst>
          </p:cNvPr>
          <p:cNvSpPr>
            <a:spLocks noGrp="1"/>
          </p:cNvSpPr>
          <p:nvPr>
            <p:ph type="body" sz="quarter" idx="24"/>
          </p:nvPr>
        </p:nvSpPr>
        <p:spPr/>
        <p:txBody>
          <a:bodyPr/>
          <a:lstStyle/>
          <a:p>
            <a:r>
              <a:rPr lang="en-US"/>
              <a:t>First Last</a:t>
            </a:r>
          </a:p>
        </p:txBody>
      </p:sp>
      <p:sp>
        <p:nvSpPr>
          <p:cNvPr id="38" name="Text Placeholder 37">
            <a:extLst>
              <a:ext uri="{FF2B5EF4-FFF2-40B4-BE49-F238E27FC236}">
                <a16:creationId xmlns:a16="http://schemas.microsoft.com/office/drawing/2014/main" id="{F6660E06-DB81-40CD-AB7F-608E6BC8B3BA}"/>
              </a:ext>
            </a:extLst>
          </p:cNvPr>
          <p:cNvSpPr>
            <a:spLocks noGrp="1"/>
          </p:cNvSpPr>
          <p:nvPr>
            <p:ph type="body" sz="quarter" idx="25"/>
          </p:nvPr>
        </p:nvSpPr>
        <p:spPr/>
        <p:txBody>
          <a:bodyPr/>
          <a:lstStyle/>
          <a:p>
            <a:endParaRPr lang="en-US"/>
          </a:p>
        </p:txBody>
      </p:sp>
      <p:sp>
        <p:nvSpPr>
          <p:cNvPr id="43" name="Picture Placeholder 42">
            <a:extLst>
              <a:ext uri="{FF2B5EF4-FFF2-40B4-BE49-F238E27FC236}">
                <a16:creationId xmlns:a16="http://schemas.microsoft.com/office/drawing/2014/main" id="{BDD6F729-A8AC-4D8E-9609-18B527834A8F}"/>
              </a:ext>
            </a:extLst>
          </p:cNvPr>
          <p:cNvSpPr>
            <a:spLocks noGrp="1"/>
          </p:cNvSpPr>
          <p:nvPr>
            <p:ph type="pic" sz="quarter" idx="26"/>
          </p:nvPr>
        </p:nvSpPr>
        <p:spPr/>
        <p:txBody>
          <a:bodyPr/>
          <a:lstStyle/>
          <a:p/>
        </p:txBody>
      </p:sp>
      <p:sp>
        <p:nvSpPr>
          <p:cNvPr id="44" name="Picture Placeholder 43">
            <a:extLst>
              <a:ext uri="{FF2B5EF4-FFF2-40B4-BE49-F238E27FC236}">
                <a16:creationId xmlns:a16="http://schemas.microsoft.com/office/drawing/2014/main" id="{96A26000-3A44-47F3-964F-231C793139CD}"/>
              </a:ext>
            </a:extLst>
          </p:cNvPr>
          <p:cNvSpPr>
            <a:spLocks noGrp="1"/>
          </p:cNvSpPr>
          <p:nvPr>
            <p:ph type="pic" sz="quarter" idx="27"/>
          </p:nvPr>
        </p:nvSpPr>
        <p:spPr/>
        <p:txBody>
          <a:bodyPr/>
          <a:lstStyle/>
          <a:p/>
        </p:txBody>
      </p:sp>
      <p:sp>
        <p:nvSpPr>
          <p:cNvPr id="46" name="Picture Placeholder 45">
            <a:extLst>
              <a:ext uri="{FF2B5EF4-FFF2-40B4-BE49-F238E27FC236}">
                <a16:creationId xmlns:a16="http://schemas.microsoft.com/office/drawing/2014/main" id="{57536629-7168-4162-8EE5-B6709ECB737B}"/>
              </a:ext>
            </a:extLst>
          </p:cNvPr>
          <p:cNvSpPr>
            <a:spLocks noGrp="1"/>
          </p:cNvSpPr>
          <p:nvPr>
            <p:ph type="pic" sz="quarter" idx="28"/>
          </p:nvPr>
        </p:nvSpPr>
        <p:spPr/>
        <p:txBody>
          <a:bodyPr/>
          <a:lstStyle/>
          <a:p/>
        </p:txBody>
      </p:sp>
      <p:sp>
        <p:nvSpPr>
          <p:cNvPr id="47" name="Picture Placeholder 46">
            <a:extLst>
              <a:ext uri="{FF2B5EF4-FFF2-40B4-BE49-F238E27FC236}">
                <a16:creationId xmlns:a16="http://schemas.microsoft.com/office/drawing/2014/main" id="{F0408C6C-5607-46C8-94EE-0007D0FFFD1B}"/>
              </a:ext>
            </a:extLst>
          </p:cNvPr>
          <p:cNvSpPr>
            <a:spLocks noGrp="1"/>
          </p:cNvSpPr>
          <p:nvPr>
            <p:ph type="pic" sz="quarter" idx="29"/>
          </p:nvPr>
        </p:nvSpPr>
        <p:spPr/>
        <p:txBody>
          <a:bodyPr/>
          <a:lstStyle/>
          <a:p/>
        </p:txBody>
      </p:sp>
      <p:sp>
        <p:nvSpPr>
          <p:cNvPr id="19" name="Rectangle 18">
            <a:extLst>
              <a:ext uri="{FF2B5EF4-FFF2-40B4-BE49-F238E27FC236}">
                <a16:creationId xmlns:a16="http://schemas.microsoft.com/office/drawing/2014/main" id="{9D6B682A-D279-4693-A917-8F7A0494A676}"/>
              </a:ext>
            </a:extLst>
          </p:cNvPr>
          <p:cNvSpPr/>
          <p:nvPr/>
        </p:nvSpPr>
        <p:spPr>
          <a:xfrm rot="10800000">
            <a:off x="-4" y="-11185"/>
            <a:ext cx="6096003" cy="6411986"/>
          </a:xfrm>
          <a:prstGeom prst="rect">
            <a:avLst/>
          </a:prstGeom>
          <a:solidFill>
            <a:srgbClr val="19274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A9B0CF1-EB7B-4907-AB60-142ECCC937DC}"/>
              </a:ext>
            </a:extLst>
          </p:cNvPr>
          <p:cNvSpPr txBox="1"/>
          <p:nvPr/>
        </p:nvSpPr>
        <p:spPr>
          <a:xfrm>
            <a:off x="481013" y="1828800"/>
            <a:ext cx="5157787" cy="4165600"/>
          </a:xfrm>
          <a:prstGeom prst="rect">
            <a:avLst/>
          </a:prstGeom>
          <a:noFill/>
        </p:spPr>
        <p:txBody>
          <a:bodyPr wrap="square" lIns="0" tIns="0" rIns="0" bIns="0" rtlCol="0" anchor="b">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a:solidFill>
                  <a:schemeClr val="bg1"/>
                </a:solidFill>
                <a:latin typeface="+mj-lt"/>
              </a:rPr>
              <a:t>© 2022 Snell &amp; Wilmer L.L.P. All rights reserved. The purpose of this presentation is to provide information on current topics of general interest and nothing herein shall be construed to create, offer, or memorialize the existence of an attorney-client relationship. The content should not be considered legal advice or opinion, because it may not apply to the specific facts of a particular matter. As guidance in areas is constantly changing and evolving, you should consider checking for updated guidance, or consult with legal counsel, before making any decisions. The material in this presentation may not be reproduced, distributed, transmitted, cached or otherwise used, except with the express written consent of Snell &amp; Wilmer.</a:t>
            </a:r>
            <a:endParaRPr lang="en-US">
              <a:solidFill>
                <a:schemeClr val="bg1"/>
              </a:solidFill>
              <a:latin typeface="+mj-lt"/>
            </a:endParaRPr>
          </a:p>
        </p:txBody>
      </p:sp>
      <p:sp>
        <p:nvSpPr>
          <p:cNvPr id="21" name="TextBox 20">
            <a:extLst>
              <a:ext uri="{FF2B5EF4-FFF2-40B4-BE49-F238E27FC236}">
                <a16:creationId xmlns:a16="http://schemas.microsoft.com/office/drawing/2014/main" id="{E50F9A97-28AC-4B2D-A9C2-9279EF346165}"/>
              </a:ext>
            </a:extLst>
          </p:cNvPr>
          <p:cNvSpPr txBox="1"/>
          <p:nvPr/>
        </p:nvSpPr>
        <p:spPr>
          <a:xfrm>
            <a:off x="481013" y="381000"/>
            <a:ext cx="6008687" cy="616327"/>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4000" kern="1200">
                <a:solidFill>
                  <a:schemeClr val="bg1"/>
                </a:solidFill>
                <a:latin typeface="+mn-lt"/>
                <a:ea typeface="+mn-ea"/>
                <a:cs typeface="+mn-cs"/>
              </a:rPr>
              <a:t>Thank you</a:t>
            </a:r>
          </a:p>
          <a:p>
            <a:endParaRPr lang="en-US" sz="4000">
              <a:solidFill>
                <a:schemeClr val="bg1"/>
              </a:solidFill>
            </a:endParaRPr>
          </a:p>
        </p:txBody>
      </p:sp>
    </p:spTree>
    <p:extLst>
      <p:ext uri="{BB962C8B-B14F-4D97-AF65-F5344CB8AC3E}">
        <p14:creationId xmlns:p14="http://schemas.microsoft.com/office/powerpoint/2010/main" val="41907866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Picture Placeholder 1">
            <a:extLst>
              <a:ext uri="{FF2B5EF4-FFF2-40B4-BE49-F238E27FC236}">
                <a16:creationId xmlns:a16="http://schemas.microsoft.com/office/drawing/2014/main" id="{123B97BD-FF7B-42ED-9912-3F520E83D3E9}"/>
              </a:ext>
            </a:extLst>
          </p:cNvPr>
          <p:cNvSpPr>
            <a:spLocks noGrp="1"/>
          </p:cNvSpPr>
          <p:nvPr>
            <p:ph type="pic" sz="quarter" idx="10"/>
          </p:nvPr>
        </p:nvSpPr>
        <p:spPr/>
        <p:txBody>
          <a:bodyPr/>
          <a:lstStyle/>
          <a:p/>
        </p:txBody>
      </p:sp>
      <p:sp>
        <p:nvSpPr>
          <p:cNvPr id="3" name="Slide Number Placeholder 2">
            <a:extLst>
              <a:ext uri="{FF2B5EF4-FFF2-40B4-BE49-F238E27FC236}">
                <a16:creationId xmlns:a16="http://schemas.microsoft.com/office/drawing/2014/main" id="{D5779D2A-19FC-4526-A560-03CF0ECFAAD1}"/>
              </a:ext>
            </a:extLst>
          </p:cNvPr>
          <p:cNvSpPr>
            <a:spLocks noGrp="1"/>
          </p:cNvSpPr>
          <p:nvPr>
            <p:ph type="sldNum" sz="quarter" idx="4"/>
          </p:nvPr>
        </p:nvSpPr>
        <p:spPr/>
        <p:txBody>
          <a:bodyPr/>
          <a:lstStyle/>
          <a:p>
            <a:fld id="{AD080174-12F7-954A-99A9-75A30C55AC8D}" type="slidenum">
              <a:rPr lang="en-US" smtClean="0"/>
              <a:t>2</a:t>
            </a:fld>
            <a:endParaRPr lang="en-US"/>
          </a:p>
        </p:txBody>
      </p:sp>
      <p:sp>
        <p:nvSpPr>
          <p:cNvPr id="4" name="Text Placeholder 3">
            <a:extLst>
              <a:ext uri="{FF2B5EF4-FFF2-40B4-BE49-F238E27FC236}">
                <a16:creationId xmlns:a16="http://schemas.microsoft.com/office/drawing/2014/main" id="{BECA1806-2272-4DAC-842F-5D7425FAE1F2}"/>
              </a:ext>
            </a:extLst>
          </p:cNvPr>
          <p:cNvSpPr>
            <a:spLocks noGrp="1"/>
          </p:cNvSpPr>
          <p:nvPr>
            <p:ph type="body" sz="quarter" idx="12"/>
          </p:nvPr>
        </p:nvSpPr>
        <p:spPr/>
        <p:txBody>
          <a:bodyPr/>
          <a:lstStyle/>
          <a:p>
            <a:r>
              <a:rPr lang="en-US"/>
              <a:t>Why are we suddenly spending trillions of dollars, and diverting funds away from known problems, on something that has been around for decades, instead of waiting for the science?</a:t>
            </a:r>
          </a:p>
        </p:txBody>
      </p:sp>
      <p:sp>
        <p:nvSpPr>
          <p:cNvPr id="5" name="Text Placeholder 4">
            <a:extLst>
              <a:ext uri="{FF2B5EF4-FFF2-40B4-BE49-F238E27FC236}">
                <a16:creationId xmlns:a16="http://schemas.microsoft.com/office/drawing/2014/main" id="{16BB20EB-6BA7-457E-B467-46CDD84D93F8}"/>
              </a:ext>
            </a:extLst>
          </p:cNvPr>
          <p:cNvSpPr>
            <a:spLocks noGrp="1"/>
          </p:cNvSpPr>
          <p:nvPr>
            <p:ph type="body" sz="quarter" idx="11"/>
          </p:nvPr>
        </p:nvSpPr>
        <p:spPr/>
        <p:txBody>
          <a:bodyPr/>
          <a:lstStyle/>
          <a:p>
            <a:r>
              <a:rPr lang="en-US"/>
              <a:t>A Fundamental Question</a:t>
            </a:r>
          </a:p>
        </p:txBody>
      </p:sp>
    </p:spTree>
    <p:extLst>
      <p:ext uri="{BB962C8B-B14F-4D97-AF65-F5344CB8AC3E}">
        <p14:creationId xmlns:p14="http://schemas.microsoft.com/office/powerpoint/2010/main" val="360205385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B447B2B9-A0C5-7E7F-03DA-DD4ECCE4212F}"/>
              </a:ext>
            </a:extLst>
          </p:cNvPr>
          <p:cNvSpPr>
            <a:spLocks noGrp="1"/>
          </p:cNvSpPr>
          <p:nvPr>
            <p:ph idx="1"/>
          </p:nvPr>
        </p:nvSpPr>
        <p:spPr/>
        <p:txBody>
          <a:bodyPr/>
          <a:lstStyle/>
          <a:p>
            <a:r>
              <a:rPr lang="en-US"/>
              <a:t>Extremely stable molecules, very difficult to break chemical bonds</a:t>
            </a:r>
          </a:p>
          <a:p>
            <a:r>
              <a:rPr lang="en-US"/>
              <a:t>Do not breakdown and remain persistent in the environment</a:t>
            </a:r>
          </a:p>
          <a:p>
            <a:r>
              <a:rPr lang="en-US"/>
              <a:t>Bioaccumulate in animals</a:t>
            </a:r>
          </a:p>
          <a:p>
            <a:r>
              <a:rPr lang="en-US"/>
              <a:t>Over 9,000 different varieties, only a dozen being regulated so far</a:t>
            </a:r>
          </a:p>
          <a:p>
            <a:r>
              <a:rPr lang="en-US"/>
              <a:t>97% of people in the United States have some trace in their blood</a:t>
            </a:r>
          </a:p>
          <a:p>
            <a:r>
              <a:rPr lang="en-US"/>
              <a:t>Act to coat and prevent water and oxygen from entering products, in widespread use for a plethora of products</a:t>
            </a:r>
          </a:p>
          <a:p>
            <a:endParaRPr lang="en-US"/>
          </a:p>
        </p:txBody>
      </p:sp>
      <p:sp>
        <p:nvSpPr>
          <p:cNvPr id="3" name="Title 2">
            <a:extLst>
              <a:ext uri="{FF2B5EF4-FFF2-40B4-BE49-F238E27FC236}">
                <a16:creationId xmlns:a16="http://schemas.microsoft.com/office/drawing/2014/main" id="{034E480D-240B-F95D-6CB3-731183DB72CA}"/>
              </a:ext>
            </a:extLst>
          </p:cNvPr>
          <p:cNvSpPr>
            <a:spLocks noGrp="1"/>
          </p:cNvSpPr>
          <p:nvPr>
            <p:ph type="title"/>
          </p:nvPr>
        </p:nvSpPr>
        <p:spPr/>
        <p:txBody>
          <a:bodyPr/>
          <a:lstStyle/>
          <a:p>
            <a:r>
              <a:rPr lang="en-US"/>
              <a:t>What are these compounds?</a:t>
            </a:r>
          </a:p>
        </p:txBody>
      </p:sp>
      <p:sp>
        <p:nvSpPr>
          <p:cNvPr id="4" name="Footer Placeholder 3">
            <a:extLst>
              <a:ext uri="{FF2B5EF4-FFF2-40B4-BE49-F238E27FC236}">
                <a16:creationId xmlns:a16="http://schemas.microsoft.com/office/drawing/2014/main" id="{EA6F5A71-6A74-0410-1F82-DF9931A1E75B}"/>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3467DFC5-C5D8-7DC9-4A57-D37DD6383A7D}"/>
              </a:ext>
            </a:extLst>
          </p:cNvPr>
          <p:cNvSpPr>
            <a:spLocks noGrp="1"/>
          </p:cNvSpPr>
          <p:nvPr>
            <p:ph type="sldNum" sz="quarter" idx="11"/>
          </p:nvPr>
        </p:nvSpPr>
        <p:spPr/>
        <p:txBody>
          <a:bodyPr/>
          <a:lstStyle/>
          <a:p>
            <a:fld id="{B586A999-2646-4CE0-998F-9298E81F8FDE}" type="slidenum">
              <a:rPr lang="en-US" smtClean="0"/>
              <a:t>3</a:t>
            </a:fld>
            <a:endParaRPr lang="en-US"/>
          </a:p>
        </p:txBody>
      </p:sp>
    </p:spTree>
    <p:extLst>
      <p:ext uri="{BB962C8B-B14F-4D97-AF65-F5344CB8AC3E}">
        <p14:creationId xmlns:p14="http://schemas.microsoft.com/office/powerpoint/2010/main" val="452486961"/>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3" name="Content Placeholder 12">
            <a:extLst>
              <a:ext uri="{FF2B5EF4-FFF2-40B4-BE49-F238E27FC236}">
                <a16:creationId xmlns:a16="http://schemas.microsoft.com/office/drawing/2014/main" id="{5F3C2E71-3C03-4883-9142-6BE6C9F45A23}"/>
              </a:ext>
            </a:extLst>
          </p:cNvPr>
          <p:cNvSpPr>
            <a:spLocks noGrp="1"/>
          </p:cNvSpPr>
          <p:nvPr>
            <p:ph idx="1"/>
          </p:nvPr>
        </p:nvSpPr>
        <p:spPr/>
        <p:txBody>
          <a:bodyPr/>
          <a:lstStyle/>
          <a:p>
            <a:r>
              <a:rPr lang="en-US"/>
              <a:t>In use since the 1940s</a:t>
            </a:r>
          </a:p>
          <a:p>
            <a:r>
              <a:rPr lang="en-US"/>
              <a:t>The U.S.S. Forrestal disaster</a:t>
            </a:r>
          </a:p>
          <a:p>
            <a:r>
              <a:rPr lang="en-US"/>
              <a:t>3M and the Navy, incredibly successful firefighting foam</a:t>
            </a:r>
          </a:p>
          <a:p>
            <a:r>
              <a:rPr lang="en-US"/>
              <a:t>Everywhere they practice aviation fuel fire suppression, enormous amounts of the foam released into the environment</a:t>
            </a:r>
          </a:p>
          <a:p>
            <a:r>
              <a:rPr lang="en-US"/>
              <a:t>Estimate is that 66,000 water systems have been impacted</a:t>
            </a:r>
          </a:p>
        </p:txBody>
      </p:sp>
      <p:sp>
        <p:nvSpPr>
          <p:cNvPr id="12" name="Title 11">
            <a:extLst>
              <a:ext uri="{FF2B5EF4-FFF2-40B4-BE49-F238E27FC236}">
                <a16:creationId xmlns:a16="http://schemas.microsoft.com/office/drawing/2014/main" id="{23F8E74B-A619-48A1-8043-DE4872EB5509}"/>
              </a:ext>
            </a:extLst>
          </p:cNvPr>
          <p:cNvSpPr>
            <a:spLocks noGrp="1"/>
          </p:cNvSpPr>
          <p:nvPr>
            <p:ph type="title"/>
          </p:nvPr>
        </p:nvSpPr>
        <p:spPr/>
        <p:txBody>
          <a:bodyPr/>
          <a:lstStyle/>
          <a:p>
            <a:r>
              <a:rPr lang="en-US"/>
              <a:t>A </a:t>
            </a:r>
            <a:r>
              <a:rPr lang="en-US" u="sng"/>
              <a:t>Very</a:t>
            </a:r>
            <a:r>
              <a:rPr lang="en-US"/>
              <a:t> Brief History</a:t>
            </a:r>
          </a:p>
        </p:txBody>
      </p:sp>
      <p:sp>
        <p:nvSpPr>
          <p:cNvPr id="18" name="Footer Placeholder 17">
            <a:extLst>
              <a:ext uri="{FF2B5EF4-FFF2-40B4-BE49-F238E27FC236}">
                <a16:creationId xmlns:a16="http://schemas.microsoft.com/office/drawing/2014/main" id="{75C0E422-95EC-40D6-92F0-6B1EFFA36211}"/>
              </a:ext>
            </a:extLst>
          </p:cNvPr>
          <p:cNvSpPr>
            <a:spLocks noGrp="1"/>
          </p:cNvSpPr>
          <p:nvPr>
            <p:ph type="ftr" sz="quarter" idx="10"/>
          </p:nvPr>
        </p:nvSpPr>
        <p:spPr/>
        <p:txBody>
          <a:bodyPr/>
          <a:lstStyle/>
          <a:p>
            <a:endParaRPr lang="en-US"/>
          </a:p>
        </p:txBody>
      </p:sp>
      <p:sp>
        <p:nvSpPr>
          <p:cNvPr id="19" name="Slide Number Placeholder 18">
            <a:extLst>
              <a:ext uri="{FF2B5EF4-FFF2-40B4-BE49-F238E27FC236}">
                <a16:creationId xmlns:a16="http://schemas.microsoft.com/office/drawing/2014/main" id="{98704C06-24E2-494E-8917-A3EB71AFB857}"/>
              </a:ext>
            </a:extLst>
          </p:cNvPr>
          <p:cNvSpPr>
            <a:spLocks noGrp="1"/>
          </p:cNvSpPr>
          <p:nvPr>
            <p:ph type="sldNum" sz="quarter" idx="11"/>
          </p:nvPr>
        </p:nvSpPr>
        <p:spPr/>
        <p:txBody>
          <a:bodyPr/>
          <a:lstStyle/>
          <a:p>
            <a:fld id="{B586A999-2646-4CE0-998F-9298E81F8FDE}" type="slidenum">
              <a:rPr lang="en-US" smtClean="0"/>
              <a:t>4</a:t>
            </a:fld>
            <a:endParaRPr lang="en-US"/>
          </a:p>
        </p:txBody>
      </p:sp>
    </p:spTree>
    <p:extLst>
      <p:ext uri="{BB962C8B-B14F-4D97-AF65-F5344CB8AC3E}">
        <p14:creationId xmlns:p14="http://schemas.microsoft.com/office/powerpoint/2010/main" val="15384889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1500"/>
                                  </p:stCondLst>
                                  <p:childTnLst>
                                    <p:set>
                                      <p:cBhvr>
                                        <p:cTn id="6" dur="1" fill="hold">
                                          <p:stCondLst>
                                            <p:cond delay="999"/>
                                          </p:stCondLst>
                                        </p:cTn>
                                        <p:tgtEl>
                                          <p:spTgt spid="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nodeType="clickEffect">
                                  <p:stCondLst>
                                    <p:cond delay="1500"/>
                                  </p:stCondLst>
                                  <p:childTnLst>
                                    <p:set>
                                      <p:cBhvr>
                                        <p:cTn id="10" dur="1" fill="hold">
                                          <p:stCondLst>
                                            <p:cond delay="999"/>
                                          </p:stCondLst>
                                        </p:cTn>
                                        <p:tgtEl>
                                          <p:spTgt spid="1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nodeType="clickEffect">
                                  <p:stCondLst>
                                    <p:cond delay="1500"/>
                                  </p:stCondLst>
                                  <p:childTnLst>
                                    <p:set>
                                      <p:cBhvr>
                                        <p:cTn id="14" dur="1" fill="hold">
                                          <p:stCondLst>
                                            <p:cond delay="999"/>
                                          </p:stCondLst>
                                        </p:cTn>
                                        <p:tgtEl>
                                          <p:spTgt spid="1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nodeType="clickEffect">
                                  <p:stCondLst>
                                    <p:cond delay="1500"/>
                                  </p:stCondLst>
                                  <p:childTnLst>
                                    <p:set>
                                      <p:cBhvr>
                                        <p:cTn id="18" dur="1" fill="hold">
                                          <p:stCondLst>
                                            <p:cond delay="999"/>
                                          </p:stCondLst>
                                        </p:cTn>
                                        <p:tgtEl>
                                          <p:spTgt spid="1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nodeType="clickEffect">
                                  <p:stCondLst>
                                    <p:cond delay="1500"/>
                                  </p:stCondLst>
                                  <p:childTnLst>
                                    <p:set>
                                      <p:cBhvr>
                                        <p:cTn id="22" dur="1" fill="hold">
                                          <p:stCondLst>
                                            <p:cond delay="999"/>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DCB6AFDB-91D0-44D0-9797-A2857E850A69}"/>
              </a:ext>
            </a:extLst>
          </p:cNvPr>
          <p:cNvSpPr>
            <a:spLocks noGrp="1"/>
          </p:cNvSpPr>
          <p:nvPr>
            <p:ph idx="1"/>
          </p:nvPr>
        </p:nvSpPr>
        <p:spPr/>
        <p:txBody>
          <a:bodyPr/>
          <a:lstStyle/>
          <a:p>
            <a:r>
              <a:rPr lang="en-US"/>
              <a:t>So far, there are none, just lots of proposals.</a:t>
            </a:r>
          </a:p>
          <a:p>
            <a:r>
              <a:rPr lang="en-US"/>
              <a:t>Health Assessments measured in parts per TRILLION</a:t>
            </a:r>
          </a:p>
          <a:p>
            <a:r>
              <a:rPr lang="en-US"/>
              <a:t>Proposed Drinking Water Standards supposedly soon – basically for ND</a:t>
            </a:r>
          </a:p>
          <a:p>
            <a:r>
              <a:rPr lang="en-US"/>
              <a:t>Proposed to be listed under CERCLA, 60,000 comments received</a:t>
            </a:r>
          </a:p>
          <a:p>
            <a:r>
              <a:rPr lang="en-US"/>
              <a:t>Preliminary efforts under RCRA criteria mostly unsuccessful, now being proposed to be listed</a:t>
            </a:r>
          </a:p>
          <a:p>
            <a:r>
              <a:rPr lang="en-US"/>
              <a:t>What will the result be? The CERCLA Morass? EPA has already issued some guidance on Enforcement Discretion, but that doesn’t stop private parties or 113 contribution actions against landowners and well owners </a:t>
            </a:r>
          </a:p>
        </p:txBody>
      </p:sp>
      <p:sp>
        <p:nvSpPr>
          <p:cNvPr id="3" name="Title 2">
            <a:extLst>
              <a:ext uri="{FF2B5EF4-FFF2-40B4-BE49-F238E27FC236}">
                <a16:creationId xmlns:a16="http://schemas.microsoft.com/office/drawing/2014/main" id="{C075EBF4-FB5D-43EB-AB70-4DC76639F8B8}"/>
              </a:ext>
            </a:extLst>
          </p:cNvPr>
          <p:cNvSpPr>
            <a:spLocks noGrp="1"/>
          </p:cNvSpPr>
          <p:nvPr>
            <p:ph type="title"/>
          </p:nvPr>
        </p:nvSpPr>
        <p:spPr/>
        <p:txBody>
          <a:bodyPr/>
          <a:lstStyle/>
          <a:p>
            <a:r>
              <a:rPr lang="en-US"/>
              <a:t>Federal Regulations - Remediation</a:t>
            </a:r>
          </a:p>
        </p:txBody>
      </p:sp>
      <p:sp>
        <p:nvSpPr>
          <p:cNvPr id="4" name="Footer Placeholder 3">
            <a:extLst>
              <a:ext uri="{FF2B5EF4-FFF2-40B4-BE49-F238E27FC236}">
                <a16:creationId xmlns:a16="http://schemas.microsoft.com/office/drawing/2014/main" id="{BEDA94EF-B33B-430D-887F-DC439239386A}"/>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E3464F41-6209-4B14-BD83-4BD48B11EC00}"/>
              </a:ext>
            </a:extLst>
          </p:cNvPr>
          <p:cNvSpPr>
            <a:spLocks noGrp="1"/>
          </p:cNvSpPr>
          <p:nvPr>
            <p:ph type="sldNum" sz="quarter" idx="11"/>
          </p:nvPr>
        </p:nvSpPr>
        <p:spPr/>
        <p:txBody>
          <a:bodyPr/>
          <a:lstStyle/>
          <a:p>
            <a:fld id="{B586A999-2646-4CE0-998F-9298E81F8FDE}" type="slidenum">
              <a:rPr lang="en-US" smtClean="0"/>
              <a:t>5</a:t>
            </a:fld>
            <a:endParaRPr lang="en-US"/>
          </a:p>
        </p:txBody>
      </p:sp>
    </p:spTree>
    <p:extLst>
      <p:ext uri="{BB962C8B-B14F-4D97-AF65-F5344CB8AC3E}">
        <p14:creationId xmlns:p14="http://schemas.microsoft.com/office/powerpoint/2010/main" val="39888955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1500"/>
                                  </p:stCondLst>
                                  <p:childTnLst>
                                    <p:set>
                                      <p:cBhvr>
                                        <p:cTn id="6"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1500"/>
                                  </p:stCondLst>
                                  <p:childTnLst>
                                    <p:set>
                                      <p:cBhvr>
                                        <p:cTn id="10" dur="1" fill="hold">
                                          <p:stCondLst>
                                            <p:cond delay="999"/>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1500"/>
                                  </p:stCondLst>
                                  <p:childTnLst>
                                    <p:set>
                                      <p:cBhvr>
                                        <p:cTn id="14" dur="1" fill="hold">
                                          <p:stCondLst>
                                            <p:cond delay="999"/>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1500"/>
                                  </p:stCondLst>
                                  <p:childTnLst>
                                    <p:set>
                                      <p:cBhvr>
                                        <p:cTn id="18" dur="1" fill="hold">
                                          <p:stCondLst>
                                            <p:cond delay="999"/>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1500"/>
                                  </p:stCondLst>
                                  <p:childTnLst>
                                    <p:set>
                                      <p:cBhvr>
                                        <p:cTn id="22" dur="1" fill="hold">
                                          <p:stCondLst>
                                            <p:cond delay="999"/>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1500"/>
                                  </p:stCondLst>
                                  <p:childTnLst>
                                    <p:set>
                                      <p:cBhvr>
                                        <p:cTn id="26" dur="1" fill="hold">
                                          <p:stCondLst>
                                            <p:cond delay="999"/>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C202E907-BA34-90A3-D772-C006A9C1E155}"/>
              </a:ext>
            </a:extLst>
          </p:cNvPr>
          <p:cNvSpPr>
            <a:spLocks noGrp="1"/>
          </p:cNvSpPr>
          <p:nvPr>
            <p:ph idx="1"/>
          </p:nvPr>
        </p:nvSpPr>
        <p:spPr/>
        <p:txBody>
          <a:bodyPr/>
          <a:lstStyle/>
          <a:p>
            <a:r>
              <a:rPr lang="en-US"/>
              <a:t>Firefighting foam specs changed to eliminate their usage ofr DOD, and destroying millions of existing gallons</a:t>
            </a:r>
          </a:p>
          <a:p>
            <a:r>
              <a:rPr lang="en-US"/>
              <a:t>But what about all the local users? And what to do until new stuff comes? ADEQ has a program locally</a:t>
            </a:r>
          </a:p>
          <a:p>
            <a:r>
              <a:rPr lang="en-US"/>
              <a:t>EPA is considering various proposals restricting manufacture and use</a:t>
            </a:r>
          </a:p>
          <a:p>
            <a:endParaRPr lang="en-US"/>
          </a:p>
        </p:txBody>
      </p:sp>
      <p:sp>
        <p:nvSpPr>
          <p:cNvPr id="3" name="Title 2">
            <a:extLst>
              <a:ext uri="{FF2B5EF4-FFF2-40B4-BE49-F238E27FC236}">
                <a16:creationId xmlns:a16="http://schemas.microsoft.com/office/drawing/2014/main" id="{E23BA856-E0B9-3EC4-459F-18768C311A19}"/>
              </a:ext>
            </a:extLst>
          </p:cNvPr>
          <p:cNvSpPr>
            <a:spLocks noGrp="1"/>
          </p:cNvSpPr>
          <p:nvPr>
            <p:ph type="title"/>
          </p:nvPr>
        </p:nvSpPr>
        <p:spPr/>
        <p:txBody>
          <a:bodyPr/>
          <a:lstStyle/>
          <a:p>
            <a:r>
              <a:rPr lang="en-US"/>
              <a:t>Federal Regulations – manufacture and use</a:t>
            </a:r>
          </a:p>
        </p:txBody>
      </p:sp>
      <p:sp>
        <p:nvSpPr>
          <p:cNvPr id="4" name="Footer Placeholder 3">
            <a:extLst>
              <a:ext uri="{FF2B5EF4-FFF2-40B4-BE49-F238E27FC236}">
                <a16:creationId xmlns:a16="http://schemas.microsoft.com/office/drawing/2014/main" id="{B1240247-9877-99B2-5E8F-F8F511FAF1C4}"/>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BFE8C2E0-A548-ABC3-1ECF-6AA59FA2A3CB}"/>
              </a:ext>
            </a:extLst>
          </p:cNvPr>
          <p:cNvSpPr>
            <a:spLocks noGrp="1"/>
          </p:cNvSpPr>
          <p:nvPr>
            <p:ph type="sldNum" sz="quarter" idx="11"/>
          </p:nvPr>
        </p:nvSpPr>
        <p:spPr/>
        <p:txBody>
          <a:bodyPr/>
          <a:lstStyle/>
          <a:p>
            <a:fld id="{B586A999-2646-4CE0-998F-9298E81F8FDE}" type="slidenum">
              <a:rPr lang="en-US" smtClean="0"/>
              <a:t>6</a:t>
            </a:fld>
            <a:endParaRPr lang="en-US"/>
          </a:p>
        </p:txBody>
      </p:sp>
    </p:spTree>
    <p:extLst>
      <p:ext uri="{BB962C8B-B14F-4D97-AF65-F5344CB8AC3E}">
        <p14:creationId xmlns:p14="http://schemas.microsoft.com/office/powerpoint/2010/main" val="1791308930"/>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2488ACAC-CC58-4920-AC55-7C2ADA0DCAD0}"/>
              </a:ext>
            </a:extLst>
          </p:cNvPr>
          <p:cNvSpPr>
            <a:spLocks noGrp="1"/>
          </p:cNvSpPr>
          <p:nvPr>
            <p:ph idx="1"/>
          </p:nvPr>
        </p:nvSpPr>
        <p:spPr/>
        <p:txBody>
          <a:bodyPr/>
          <a:lstStyle/>
          <a:p>
            <a:r>
              <a:rPr lang="en-US"/>
              <a:t>State Actions</a:t>
            </a:r>
          </a:p>
          <a:p>
            <a:endParaRPr lang="en-US"/>
          </a:p>
          <a:p>
            <a:r>
              <a:rPr lang="en-US"/>
              <a:t>Tort Lawyers </a:t>
            </a:r>
          </a:p>
        </p:txBody>
      </p:sp>
      <p:sp>
        <p:nvSpPr>
          <p:cNvPr id="3" name="Title 2">
            <a:extLst>
              <a:ext uri="{FF2B5EF4-FFF2-40B4-BE49-F238E27FC236}">
                <a16:creationId xmlns:a16="http://schemas.microsoft.com/office/drawing/2014/main" id="{2C0570FC-16F3-4210-AD5C-FA4450FE4C6B}"/>
              </a:ext>
            </a:extLst>
          </p:cNvPr>
          <p:cNvSpPr>
            <a:spLocks noGrp="1"/>
          </p:cNvSpPr>
          <p:nvPr>
            <p:ph type="title"/>
          </p:nvPr>
        </p:nvSpPr>
        <p:spPr/>
        <p:txBody>
          <a:bodyPr/>
          <a:lstStyle/>
          <a:p>
            <a:r>
              <a:rPr lang="en-US"/>
              <a:t>State Regulations – Remediation  </a:t>
            </a:r>
          </a:p>
        </p:txBody>
      </p:sp>
      <p:sp>
        <p:nvSpPr>
          <p:cNvPr id="4" name="Footer Placeholder 3">
            <a:extLst>
              <a:ext uri="{FF2B5EF4-FFF2-40B4-BE49-F238E27FC236}">
                <a16:creationId xmlns:a16="http://schemas.microsoft.com/office/drawing/2014/main" id="{6E6BD148-F133-4CDF-B1A8-48DB548F58C5}"/>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D53EADDD-6CFC-43CB-B7F0-324865266D90}"/>
              </a:ext>
            </a:extLst>
          </p:cNvPr>
          <p:cNvSpPr>
            <a:spLocks noGrp="1"/>
          </p:cNvSpPr>
          <p:nvPr>
            <p:ph type="sldNum" sz="quarter" idx="11"/>
          </p:nvPr>
        </p:nvSpPr>
        <p:spPr/>
        <p:txBody>
          <a:bodyPr/>
          <a:lstStyle/>
          <a:p>
            <a:fld id="{B586A999-2646-4CE0-998F-9298E81F8FDE}" type="slidenum">
              <a:rPr lang="en-US" smtClean="0"/>
              <a:t>7</a:t>
            </a:fld>
            <a:endParaRPr lang="en-US"/>
          </a:p>
        </p:txBody>
      </p:sp>
    </p:spTree>
    <p:extLst>
      <p:ext uri="{BB962C8B-B14F-4D97-AF65-F5344CB8AC3E}">
        <p14:creationId xmlns:p14="http://schemas.microsoft.com/office/powerpoint/2010/main" val="20198505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1500"/>
                                  </p:stCondLst>
                                  <p:childTnLst>
                                    <p:set>
                                      <p:cBhvr>
                                        <p:cTn id="6"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1500"/>
                                  </p:stCondLst>
                                  <p:childTnLst>
                                    <p:set>
                                      <p:cBhvr>
                                        <p:cTn id="10" dur="1" fill="hold">
                                          <p:stCondLst>
                                            <p:cond delay="999"/>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9C10D963-651B-0358-DC89-982BDE8EABB3}"/>
              </a:ext>
            </a:extLst>
          </p:cNvPr>
          <p:cNvSpPr>
            <a:spLocks noGrp="1"/>
          </p:cNvSpPr>
          <p:nvPr>
            <p:ph idx="1"/>
          </p:nvPr>
        </p:nvSpPr>
        <p:spPr/>
        <p:txBody>
          <a:bodyPr/>
          <a:lstStyle/>
          <a:p>
            <a:r>
              <a:rPr lang="en-US"/>
              <a:t>Maine and California requiring reporting on products containing them</a:t>
            </a:r>
          </a:p>
          <a:p>
            <a:r>
              <a:rPr lang="en-US"/>
              <a:t>Others considering consumer warning requirements</a:t>
            </a:r>
          </a:p>
          <a:p>
            <a:r>
              <a:rPr lang="en-US"/>
              <a:t>Some proposing bans on importation and sale – significant constitutional issues</a:t>
            </a:r>
          </a:p>
        </p:txBody>
      </p:sp>
      <p:sp>
        <p:nvSpPr>
          <p:cNvPr id="3" name="Title 2">
            <a:extLst>
              <a:ext uri="{FF2B5EF4-FFF2-40B4-BE49-F238E27FC236}">
                <a16:creationId xmlns:a16="http://schemas.microsoft.com/office/drawing/2014/main" id="{54D90BB5-9FAB-45B7-F1B5-C1201A86D747}"/>
              </a:ext>
            </a:extLst>
          </p:cNvPr>
          <p:cNvSpPr>
            <a:spLocks noGrp="1"/>
          </p:cNvSpPr>
          <p:nvPr>
            <p:ph type="title"/>
          </p:nvPr>
        </p:nvSpPr>
        <p:spPr/>
        <p:txBody>
          <a:bodyPr/>
          <a:lstStyle/>
          <a:p>
            <a:r>
              <a:rPr lang="en-US"/>
              <a:t>State Regulation – manufacture and use</a:t>
            </a:r>
          </a:p>
        </p:txBody>
      </p:sp>
      <p:sp>
        <p:nvSpPr>
          <p:cNvPr id="4" name="Footer Placeholder 3">
            <a:extLst>
              <a:ext uri="{FF2B5EF4-FFF2-40B4-BE49-F238E27FC236}">
                <a16:creationId xmlns:a16="http://schemas.microsoft.com/office/drawing/2014/main" id="{113910E6-F66F-1D9C-E931-72E233F49247}"/>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1C9B738F-E1A0-C3BE-612A-8C468C80DBC7}"/>
              </a:ext>
            </a:extLst>
          </p:cNvPr>
          <p:cNvSpPr>
            <a:spLocks noGrp="1"/>
          </p:cNvSpPr>
          <p:nvPr>
            <p:ph type="sldNum" sz="quarter" idx="11"/>
          </p:nvPr>
        </p:nvSpPr>
        <p:spPr/>
        <p:txBody>
          <a:bodyPr/>
          <a:lstStyle/>
          <a:p>
            <a:fld id="{B586A999-2646-4CE0-998F-9298E81F8FDE}" type="slidenum">
              <a:rPr lang="en-US" smtClean="0"/>
              <a:t>8</a:t>
            </a:fld>
            <a:endParaRPr lang="en-US"/>
          </a:p>
        </p:txBody>
      </p:sp>
    </p:spTree>
    <p:extLst>
      <p:ext uri="{BB962C8B-B14F-4D97-AF65-F5344CB8AC3E}">
        <p14:creationId xmlns:p14="http://schemas.microsoft.com/office/powerpoint/2010/main" val="2822076551"/>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a:extLst>
              <a:ext uri="{FF2B5EF4-FFF2-40B4-BE49-F238E27FC236}">
                <a16:creationId xmlns:a16="http://schemas.microsoft.com/office/drawing/2014/main" id="{B4931E6B-31A7-4C27-A21F-377479FF527A}"/>
              </a:ext>
            </a:extLst>
          </p:cNvPr>
          <p:cNvSpPr>
            <a:spLocks noGrp="1"/>
          </p:cNvSpPr>
          <p:nvPr>
            <p:ph idx="1"/>
          </p:nvPr>
        </p:nvSpPr>
        <p:spPr/>
        <p:txBody>
          <a:bodyPr/>
          <a:lstStyle/>
          <a:p>
            <a:r>
              <a:rPr lang="en-US"/>
              <a:t>Reporting</a:t>
            </a:r>
          </a:p>
          <a:p>
            <a:r>
              <a:rPr lang="en-US"/>
              <a:t>Banning</a:t>
            </a:r>
          </a:p>
        </p:txBody>
      </p:sp>
      <p:sp>
        <p:nvSpPr>
          <p:cNvPr id="3" name="Title 2">
            <a:extLst>
              <a:ext uri="{FF2B5EF4-FFF2-40B4-BE49-F238E27FC236}">
                <a16:creationId xmlns:a16="http://schemas.microsoft.com/office/drawing/2014/main" id="{46C7080E-46EC-4D86-9EF8-F514F2A3A155}"/>
              </a:ext>
            </a:extLst>
          </p:cNvPr>
          <p:cNvSpPr>
            <a:spLocks noGrp="1"/>
          </p:cNvSpPr>
          <p:nvPr>
            <p:ph type="title"/>
          </p:nvPr>
        </p:nvSpPr>
        <p:spPr/>
        <p:txBody>
          <a:bodyPr/>
          <a:lstStyle/>
          <a:p>
            <a:r>
              <a:rPr lang="en-US"/>
              <a:t>The EU</a:t>
            </a:r>
          </a:p>
        </p:txBody>
      </p:sp>
      <p:sp>
        <p:nvSpPr>
          <p:cNvPr id="4" name="Footer Placeholder 3">
            <a:extLst>
              <a:ext uri="{FF2B5EF4-FFF2-40B4-BE49-F238E27FC236}">
                <a16:creationId xmlns:a16="http://schemas.microsoft.com/office/drawing/2014/main" id="{8DB88946-0ED1-4CD5-9AFB-9131B533F522}"/>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A2C3B70D-7316-42E8-A35B-45DD1B546F73}"/>
              </a:ext>
            </a:extLst>
          </p:cNvPr>
          <p:cNvSpPr>
            <a:spLocks noGrp="1"/>
          </p:cNvSpPr>
          <p:nvPr>
            <p:ph type="sldNum" sz="quarter" idx="11"/>
          </p:nvPr>
        </p:nvSpPr>
        <p:spPr/>
        <p:txBody>
          <a:bodyPr/>
          <a:lstStyle/>
          <a:p>
            <a:fld id="{B586A999-2646-4CE0-998F-9298E81F8FDE}" type="slidenum">
              <a:rPr lang="en-US" smtClean="0"/>
              <a:t>9</a:t>
            </a:fld>
            <a:endParaRPr lang="en-US"/>
          </a:p>
        </p:txBody>
      </p:sp>
    </p:spTree>
    <p:extLst>
      <p:ext uri="{BB962C8B-B14F-4D97-AF65-F5344CB8AC3E}">
        <p14:creationId xmlns:p14="http://schemas.microsoft.com/office/powerpoint/2010/main" val="36508437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1500"/>
                                  </p:stCondLst>
                                  <p:childTnLst>
                                    <p:set>
                                      <p:cBhvr>
                                        <p:cTn id="6"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ags/tag1.xml><?xml version="1.0" encoding="utf-8"?>
<p:tagLst xmlns:p="http://schemas.openxmlformats.org/presentationml/2006/main">
  <p:tag name="AS_NET" val="4.0.30319.42000"/>
  <p:tag name="AS_OS" val="Microsoft Windows NT 10.0.19045.0"/>
  <p:tag name="AS_RELEASE_DATE" val="2018.09.12"/>
  <p:tag name="AS_TITLE" val="Aspose.Slides for .NET 4.0"/>
  <p:tag name="AS_VERSION" val="18.9"/>
</p:tagLst>
</file>

<file path=ppt/theme/theme1.xml><?xml version="1.0" encoding="utf-8"?>
<a:theme xmlns:r="http://schemas.openxmlformats.org/officeDocument/2006/relationships" xmlns:a="http://schemas.openxmlformats.org/drawingml/2006/main" name="Title and Content">
  <a:themeElements>
    <a:clrScheme name="Snell &amp; Wilmer">
      <a:dk1>
        <a:srgbClr val="242422"/>
      </a:dk1>
      <a:lt1>
        <a:srgbClr val="FFFFFF"/>
      </a:lt1>
      <a:dk2>
        <a:srgbClr val="741D38"/>
      </a:dk2>
      <a:lt2>
        <a:srgbClr val="3A0005"/>
      </a:lt2>
      <a:accent1>
        <a:srgbClr val="192745"/>
      </a:accent1>
      <a:accent2>
        <a:srgbClr val="3A3A38"/>
      </a:accent2>
      <a:accent3>
        <a:srgbClr val="5D5C59"/>
      </a:accent3>
      <a:accent4>
        <a:srgbClr val="DFCCCE"/>
      </a:accent4>
      <a:accent5>
        <a:srgbClr val="A0666B"/>
      </a:accent5>
      <a:accent6>
        <a:srgbClr val="345C61"/>
      </a:accent6>
      <a:hlink>
        <a:srgbClr val="243863"/>
      </a:hlink>
      <a:folHlink>
        <a:srgbClr val="954F72"/>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Presentation2" id="{98FE1765-2B13-4595-937A-885D10355623}" vid="{0FB815B0-9855-44B3-9C20-B5810C5920A4}"/>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TEMPLATE_Powerpoint16x9</Template>
  <Company/>
  <PresentationFormat>Widescreen</PresentationFormat>
  <Paragraphs>91</Paragraphs>
  <Slides>17</Slides>
  <Notes>0</Notes>
  <TotalTime>0</TotalTime>
  <HiddenSlides>0</HiddenSlides>
  <MMClips>0</MMClips>
  <ScaleCrop>0</ScaleCrop>
  <HeadingPairs>
    <vt:vector baseType="variant" size="4">
      <vt:variant>
        <vt:lpstr>Theme</vt:lpstr>
      </vt:variant>
      <vt:variant>
        <vt:i4>1</vt:i4>
      </vt:variant>
      <vt:variant>
        <vt:lpstr>Slide Titles</vt:lpstr>
      </vt:variant>
      <vt:variant>
        <vt:i4>17</vt:i4>
      </vt:variant>
    </vt:vector>
  </HeadingPairs>
  <TitlesOfParts>
    <vt:vector baseType="lpstr" size="18">
      <vt:lpstr>Title and Content</vt:lpstr>
      <vt:lpstr>Slide 1</vt:lpstr>
      <vt:lpstr>Slide 2</vt:lpstr>
      <vt:lpstr>What are these compounds?</vt:lpstr>
      <vt:lpstr>A Very Brief History</vt:lpstr>
      <vt:lpstr>Federal Regulations - Remediation</vt:lpstr>
      <vt:lpstr>Federal Regulations – manufacture and use</vt:lpstr>
      <vt:lpstr>State Regulations – Remediation  </vt:lpstr>
      <vt:lpstr>State Regulation – manufacture and use</vt:lpstr>
      <vt:lpstr>The EU</vt:lpstr>
      <vt:lpstr>Clean-up Standards</vt:lpstr>
      <vt:lpstr>Plaintiffs</vt:lpstr>
      <vt:lpstr>What Do They Want?</vt:lpstr>
      <vt:lpstr>Who Is Going To Pay?</vt:lpstr>
      <vt:lpstr>Finally, Where will it be Chased?</vt:lpstr>
      <vt:lpstr>FIN</vt:lpstr>
      <vt:lpstr>Slide 16</vt:lpstr>
      <vt:lpstr>Slide 17</vt:lpstr>
    </vt:vector>
  </TitlesOfParts>
  <LinksUpToDate>0</LinksUpToDate>
  <SharedDoc>0</SharedDoc>
  <HyperlinksChanged>0</HyperlinksChanged>
  <Application>Aspose.Slides for .NET</Application>
  <AppVersion>18.0900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2023-05-16T20:46:12Z</dcterms:created>
  <dcterms:modified xsi:type="dcterms:W3CDTF">2023-05-16T20:46:12Z</dcterms:modified>
</cp:coreProperties>
</file>